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95" r:id="rId3"/>
    <p:sldId id="332" r:id="rId4"/>
    <p:sldId id="348" r:id="rId5"/>
    <p:sldId id="333" r:id="rId6"/>
    <p:sldId id="334" r:id="rId7"/>
    <p:sldId id="335" r:id="rId8"/>
    <p:sldId id="336" r:id="rId9"/>
    <p:sldId id="337" r:id="rId10"/>
    <p:sldId id="338" r:id="rId11"/>
    <p:sldId id="339" r:id="rId12"/>
    <p:sldId id="34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50" r:id="rId21"/>
    <p:sldId id="33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宋体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B9D7"/>
    <a:srgbClr val="808080"/>
    <a:srgbClr val="969696"/>
    <a:srgbClr val="FF7F00"/>
    <a:srgbClr val="000000"/>
    <a:srgbClr val="333333"/>
    <a:srgbClr val="EC2C0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>
        <p:scale>
          <a:sx n="68" d="100"/>
          <a:sy n="68" d="100"/>
        </p:scale>
        <p:origin x="-440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633532-0053-4AB3-87FD-AA1CA6C8E02B}" type="doc">
      <dgm:prSet loTypeId="urn:microsoft.com/office/officeart/2005/8/layout/matrix2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D1FA094-1071-4CB1-AA0C-BE621D12FDAF}">
      <dgm:prSet phldrT="[文本]" custT="1"/>
      <dgm:spPr/>
      <dgm:t>
        <a:bodyPr/>
        <a:lstStyle/>
        <a:p>
          <a:r>
            <a:rPr lang="zh-CN" altLang="en-US" sz="2400" b="1" dirty="0" smtClean="0"/>
            <a:t>信息传递</a:t>
          </a:r>
          <a:endParaRPr lang="zh-CN" altLang="en-US" sz="2400" b="1" dirty="0"/>
        </a:p>
      </dgm:t>
    </dgm:pt>
    <dgm:pt modelId="{2C8ED16E-4702-4CB8-9C5C-B5CF4F9AC2D7}" type="parTrans" cxnId="{30E77B1D-B07A-41CD-82E2-CF9F43B39437}">
      <dgm:prSet/>
      <dgm:spPr/>
      <dgm:t>
        <a:bodyPr/>
        <a:lstStyle/>
        <a:p>
          <a:endParaRPr lang="zh-CN" altLang="en-US" b="1"/>
        </a:p>
      </dgm:t>
    </dgm:pt>
    <dgm:pt modelId="{ADBCE0F4-1D98-4D55-B385-F98D5833360D}" type="sibTrans" cxnId="{30E77B1D-B07A-41CD-82E2-CF9F43B39437}">
      <dgm:prSet/>
      <dgm:spPr/>
      <dgm:t>
        <a:bodyPr/>
        <a:lstStyle/>
        <a:p>
          <a:endParaRPr lang="zh-CN" altLang="en-US" b="1"/>
        </a:p>
      </dgm:t>
    </dgm:pt>
    <dgm:pt modelId="{0C10B1BE-2834-4DD2-BCA4-DBB14FC6BF40}">
      <dgm:prSet phldrT="[文本]" custT="1"/>
      <dgm:spPr/>
      <dgm:t>
        <a:bodyPr/>
        <a:lstStyle/>
        <a:p>
          <a:r>
            <a:rPr lang="zh-CN" altLang="en-US" sz="2400" b="1" dirty="0" smtClean="0"/>
            <a:t>情感交流</a:t>
          </a:r>
          <a:endParaRPr lang="zh-CN" altLang="en-US" sz="2400" b="1" dirty="0"/>
        </a:p>
      </dgm:t>
    </dgm:pt>
    <dgm:pt modelId="{663A95F8-2E59-42B1-9B83-5E6D170CCD31}" type="parTrans" cxnId="{1F3A44E0-6C44-4647-971A-A6D420517703}">
      <dgm:prSet/>
      <dgm:spPr/>
      <dgm:t>
        <a:bodyPr/>
        <a:lstStyle/>
        <a:p>
          <a:endParaRPr lang="zh-CN" altLang="en-US" b="1"/>
        </a:p>
      </dgm:t>
    </dgm:pt>
    <dgm:pt modelId="{7D0D5425-736E-4AE3-9434-C83DA954D40E}" type="sibTrans" cxnId="{1F3A44E0-6C44-4647-971A-A6D420517703}">
      <dgm:prSet/>
      <dgm:spPr/>
      <dgm:t>
        <a:bodyPr/>
        <a:lstStyle/>
        <a:p>
          <a:endParaRPr lang="zh-CN" altLang="en-US" b="1"/>
        </a:p>
      </dgm:t>
    </dgm:pt>
    <dgm:pt modelId="{AC070CF9-79DB-4906-9E89-DC7B37731272}">
      <dgm:prSet phldrT="[文本]" custT="1"/>
      <dgm:spPr/>
      <dgm:t>
        <a:bodyPr/>
        <a:lstStyle/>
        <a:p>
          <a:r>
            <a:rPr lang="zh-CN" altLang="en-US" sz="2400" b="1" dirty="0" smtClean="0"/>
            <a:t>控制功能</a:t>
          </a:r>
          <a:endParaRPr lang="zh-CN" altLang="en-US" sz="2400" b="1" dirty="0"/>
        </a:p>
      </dgm:t>
    </dgm:pt>
    <dgm:pt modelId="{FE29EB9F-1EA5-480F-989D-3F3023950B58}" type="parTrans" cxnId="{131BEADF-080F-4287-ACF3-93B42A7E25F9}">
      <dgm:prSet/>
      <dgm:spPr/>
      <dgm:t>
        <a:bodyPr/>
        <a:lstStyle/>
        <a:p>
          <a:endParaRPr lang="zh-CN" altLang="en-US" b="1"/>
        </a:p>
      </dgm:t>
    </dgm:pt>
    <dgm:pt modelId="{060FA50F-38DA-42FB-A5D1-FA16F80B787D}" type="sibTrans" cxnId="{131BEADF-080F-4287-ACF3-93B42A7E25F9}">
      <dgm:prSet/>
      <dgm:spPr/>
      <dgm:t>
        <a:bodyPr/>
        <a:lstStyle/>
        <a:p>
          <a:endParaRPr lang="zh-CN" altLang="en-US" b="1"/>
        </a:p>
      </dgm:t>
    </dgm:pt>
    <dgm:pt modelId="{D6524056-07DA-4C7B-A2C0-E560F426B86A}">
      <dgm:prSet phldrT="[文本]" custT="1"/>
      <dgm:spPr/>
      <dgm:t>
        <a:bodyPr/>
        <a:lstStyle/>
        <a:p>
          <a:r>
            <a:rPr lang="zh-CN" altLang="en-US" sz="2400" b="1" dirty="0" smtClean="0"/>
            <a:t>激励功能</a:t>
          </a:r>
          <a:endParaRPr lang="zh-CN" altLang="en-US" sz="2400" b="1" dirty="0"/>
        </a:p>
      </dgm:t>
    </dgm:pt>
    <dgm:pt modelId="{10735B50-E43F-45BC-8922-1C5661E8C603}" type="parTrans" cxnId="{3AF20E5C-9C43-42CF-85BF-08FE4A46F142}">
      <dgm:prSet/>
      <dgm:spPr/>
      <dgm:t>
        <a:bodyPr/>
        <a:lstStyle/>
        <a:p>
          <a:endParaRPr lang="zh-CN" altLang="en-US" b="1"/>
        </a:p>
      </dgm:t>
    </dgm:pt>
    <dgm:pt modelId="{7B78E928-7025-46E1-8CB9-633FEB829E5B}" type="sibTrans" cxnId="{3AF20E5C-9C43-42CF-85BF-08FE4A46F142}">
      <dgm:prSet/>
      <dgm:spPr/>
      <dgm:t>
        <a:bodyPr/>
        <a:lstStyle/>
        <a:p>
          <a:endParaRPr lang="zh-CN" altLang="en-US" b="1"/>
        </a:p>
      </dgm:t>
    </dgm:pt>
    <dgm:pt modelId="{E5288794-A2E8-4915-BB2D-EF80984432DE}" type="pres">
      <dgm:prSet presAssocID="{0E633532-0053-4AB3-87FD-AA1CA6C8E02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0EE14D1-A6B8-4405-85E3-F06531776BDC}" type="pres">
      <dgm:prSet presAssocID="{0E633532-0053-4AB3-87FD-AA1CA6C8E02B}" presName="axisShape" presStyleLbl="bgShp" presStyleIdx="0" presStyleCnt="1"/>
      <dgm:spPr/>
      <dgm:t>
        <a:bodyPr/>
        <a:lstStyle/>
        <a:p>
          <a:endParaRPr lang="zh-CN" altLang="en-US"/>
        </a:p>
      </dgm:t>
    </dgm:pt>
    <dgm:pt modelId="{D52A13D1-CCBC-4F2F-97CD-FB1449380AE3}" type="pres">
      <dgm:prSet presAssocID="{0E633532-0053-4AB3-87FD-AA1CA6C8E02B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DD3B88-5FE6-4A85-8BB7-43A68E4966A7}" type="pres">
      <dgm:prSet presAssocID="{0E633532-0053-4AB3-87FD-AA1CA6C8E02B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71F1ECD-CB04-4767-BBE6-25EFFE8D169F}" type="pres">
      <dgm:prSet presAssocID="{0E633532-0053-4AB3-87FD-AA1CA6C8E02B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02E286-3AA0-4CDF-8C10-BD7A73755ABE}" type="pres">
      <dgm:prSet presAssocID="{0E633532-0053-4AB3-87FD-AA1CA6C8E02B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0E77B1D-B07A-41CD-82E2-CF9F43B39437}" srcId="{0E633532-0053-4AB3-87FD-AA1CA6C8E02B}" destId="{0D1FA094-1071-4CB1-AA0C-BE621D12FDAF}" srcOrd="0" destOrd="0" parTransId="{2C8ED16E-4702-4CB8-9C5C-B5CF4F9AC2D7}" sibTransId="{ADBCE0F4-1D98-4D55-B385-F98D5833360D}"/>
    <dgm:cxn modelId="{0D66E806-B917-C348-83B5-C936DC9533F1}" type="presOf" srcId="{AC070CF9-79DB-4906-9E89-DC7B37731272}" destId="{071F1ECD-CB04-4767-BBE6-25EFFE8D169F}" srcOrd="0" destOrd="0" presId="urn:microsoft.com/office/officeart/2005/8/layout/matrix2"/>
    <dgm:cxn modelId="{236251F5-B62F-D040-96D6-C8B233AA8A50}" type="presOf" srcId="{D6524056-07DA-4C7B-A2C0-E560F426B86A}" destId="{2102E286-3AA0-4CDF-8C10-BD7A73755ABE}" srcOrd="0" destOrd="0" presId="urn:microsoft.com/office/officeart/2005/8/layout/matrix2"/>
    <dgm:cxn modelId="{9B765959-7F4C-4040-9848-08F12E231E7C}" type="presOf" srcId="{0E633532-0053-4AB3-87FD-AA1CA6C8E02B}" destId="{E5288794-A2E8-4915-BB2D-EF80984432DE}" srcOrd="0" destOrd="0" presId="urn:microsoft.com/office/officeart/2005/8/layout/matrix2"/>
    <dgm:cxn modelId="{3AF20E5C-9C43-42CF-85BF-08FE4A46F142}" srcId="{0E633532-0053-4AB3-87FD-AA1CA6C8E02B}" destId="{D6524056-07DA-4C7B-A2C0-E560F426B86A}" srcOrd="3" destOrd="0" parTransId="{10735B50-E43F-45BC-8922-1C5661E8C603}" sibTransId="{7B78E928-7025-46E1-8CB9-633FEB829E5B}"/>
    <dgm:cxn modelId="{1F3A44E0-6C44-4647-971A-A6D420517703}" srcId="{0E633532-0053-4AB3-87FD-AA1CA6C8E02B}" destId="{0C10B1BE-2834-4DD2-BCA4-DBB14FC6BF40}" srcOrd="1" destOrd="0" parTransId="{663A95F8-2E59-42B1-9B83-5E6D170CCD31}" sibTransId="{7D0D5425-736E-4AE3-9434-C83DA954D40E}"/>
    <dgm:cxn modelId="{A4A429CC-A82E-0E4E-8B93-F1799A044048}" type="presOf" srcId="{0D1FA094-1071-4CB1-AA0C-BE621D12FDAF}" destId="{D52A13D1-CCBC-4F2F-97CD-FB1449380AE3}" srcOrd="0" destOrd="0" presId="urn:microsoft.com/office/officeart/2005/8/layout/matrix2"/>
    <dgm:cxn modelId="{C1C90A6E-9154-A64A-AD02-2361A6EC0308}" type="presOf" srcId="{0C10B1BE-2834-4DD2-BCA4-DBB14FC6BF40}" destId="{EADD3B88-5FE6-4A85-8BB7-43A68E4966A7}" srcOrd="0" destOrd="0" presId="urn:microsoft.com/office/officeart/2005/8/layout/matrix2"/>
    <dgm:cxn modelId="{131BEADF-080F-4287-ACF3-93B42A7E25F9}" srcId="{0E633532-0053-4AB3-87FD-AA1CA6C8E02B}" destId="{AC070CF9-79DB-4906-9E89-DC7B37731272}" srcOrd="2" destOrd="0" parTransId="{FE29EB9F-1EA5-480F-989D-3F3023950B58}" sibTransId="{060FA50F-38DA-42FB-A5D1-FA16F80B787D}"/>
    <dgm:cxn modelId="{962FF021-BAAA-7A41-9084-FBCF4D554165}" type="presParOf" srcId="{E5288794-A2E8-4915-BB2D-EF80984432DE}" destId="{20EE14D1-A6B8-4405-85E3-F06531776BDC}" srcOrd="0" destOrd="0" presId="urn:microsoft.com/office/officeart/2005/8/layout/matrix2"/>
    <dgm:cxn modelId="{831CC3BE-3420-6F4F-8772-C7CC8B275089}" type="presParOf" srcId="{E5288794-A2E8-4915-BB2D-EF80984432DE}" destId="{D52A13D1-CCBC-4F2F-97CD-FB1449380AE3}" srcOrd="1" destOrd="0" presId="urn:microsoft.com/office/officeart/2005/8/layout/matrix2"/>
    <dgm:cxn modelId="{84EE11A1-0147-8F4F-8941-CAB5FE5EC521}" type="presParOf" srcId="{E5288794-A2E8-4915-BB2D-EF80984432DE}" destId="{EADD3B88-5FE6-4A85-8BB7-43A68E4966A7}" srcOrd="2" destOrd="0" presId="urn:microsoft.com/office/officeart/2005/8/layout/matrix2"/>
    <dgm:cxn modelId="{2ED38207-A127-3547-9B06-87C478EB50E2}" type="presParOf" srcId="{E5288794-A2E8-4915-BB2D-EF80984432DE}" destId="{071F1ECD-CB04-4767-BBE6-25EFFE8D169F}" srcOrd="3" destOrd="0" presId="urn:microsoft.com/office/officeart/2005/8/layout/matrix2"/>
    <dgm:cxn modelId="{4ECAD069-E936-A64F-A8DF-465B2686CE47}" type="presParOf" srcId="{E5288794-A2E8-4915-BB2D-EF80984432DE}" destId="{2102E286-3AA0-4CDF-8C10-BD7A73755ABE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44232D-21AD-417A-92F2-F3895AFDA9F1}" type="doc">
      <dgm:prSet loTypeId="urn:microsoft.com/office/officeart/2005/8/layout/process3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6BFDF8A-0219-4932-8DC0-02C66E6F04AE}">
      <dgm:prSet phldrT="[文本]"/>
      <dgm:spPr/>
      <dgm:t>
        <a:bodyPr/>
        <a:lstStyle/>
        <a:p>
          <a:r>
            <a:rPr lang="zh-CN" altLang="en-US" b="1" dirty="0" smtClean="0"/>
            <a:t>技术性障碍</a:t>
          </a:r>
          <a:endParaRPr lang="zh-CN" altLang="en-US" b="1" dirty="0"/>
        </a:p>
      </dgm:t>
    </dgm:pt>
    <dgm:pt modelId="{FCC6E12F-0B9D-466F-A145-C0EECA0CA2DA}" type="parTrans" cxnId="{C060B176-C7E9-4385-A766-548E7D6064DC}">
      <dgm:prSet/>
      <dgm:spPr/>
      <dgm:t>
        <a:bodyPr/>
        <a:lstStyle/>
        <a:p>
          <a:endParaRPr lang="zh-CN" altLang="en-US" b="1"/>
        </a:p>
      </dgm:t>
    </dgm:pt>
    <dgm:pt modelId="{B1CD65C9-E066-47BD-AEE5-84049895EDA3}" type="sibTrans" cxnId="{C060B176-C7E9-4385-A766-548E7D6064DC}">
      <dgm:prSet/>
      <dgm:spPr/>
      <dgm:t>
        <a:bodyPr/>
        <a:lstStyle/>
        <a:p>
          <a:endParaRPr lang="zh-CN" altLang="en-US" b="1"/>
        </a:p>
      </dgm:t>
    </dgm:pt>
    <dgm:pt modelId="{CEA46C37-51C6-4D16-B9C2-D928AFCBF790}">
      <dgm:prSet phldrT="[文本]" custT="1"/>
      <dgm:spPr/>
      <dgm:t>
        <a:bodyPr/>
        <a:lstStyle/>
        <a:p>
          <a:r>
            <a:rPr lang="zh-CN" altLang="en-US" sz="1800" b="1" dirty="0" smtClean="0"/>
            <a:t>语义分歧</a:t>
          </a:r>
          <a:endParaRPr lang="zh-CN" altLang="en-US" sz="1800" b="1" dirty="0"/>
        </a:p>
      </dgm:t>
    </dgm:pt>
    <dgm:pt modelId="{F28149D9-1E03-4613-8AF8-6A086314CB07}" type="parTrans" cxnId="{E89C89AC-D7A8-48C1-A4B8-A281424A5549}">
      <dgm:prSet/>
      <dgm:spPr/>
      <dgm:t>
        <a:bodyPr/>
        <a:lstStyle/>
        <a:p>
          <a:endParaRPr lang="zh-CN" altLang="en-US" b="1"/>
        </a:p>
      </dgm:t>
    </dgm:pt>
    <dgm:pt modelId="{503EAA35-BB1A-4AF6-BB83-E0A8CDC09F23}" type="sibTrans" cxnId="{E89C89AC-D7A8-48C1-A4B8-A281424A5549}">
      <dgm:prSet/>
      <dgm:spPr/>
      <dgm:t>
        <a:bodyPr/>
        <a:lstStyle/>
        <a:p>
          <a:endParaRPr lang="zh-CN" altLang="en-US" b="1"/>
        </a:p>
      </dgm:t>
    </dgm:pt>
    <dgm:pt modelId="{2F1B040D-0773-486A-964E-7A27D548C493}">
      <dgm:prSet phldrT="[文本]"/>
      <dgm:spPr/>
      <dgm:t>
        <a:bodyPr/>
        <a:lstStyle/>
        <a:p>
          <a:r>
            <a:rPr lang="zh-CN" altLang="en-US" b="1" dirty="0" smtClean="0"/>
            <a:t>心理性障碍</a:t>
          </a:r>
          <a:endParaRPr lang="zh-CN" altLang="en-US" b="1" dirty="0"/>
        </a:p>
      </dgm:t>
    </dgm:pt>
    <dgm:pt modelId="{50E42CA8-04F9-40E3-B2D3-3A9B8CDAE8CE}" type="parTrans" cxnId="{97324D77-C3F8-4A90-B0AB-9453F14DDE7D}">
      <dgm:prSet/>
      <dgm:spPr/>
      <dgm:t>
        <a:bodyPr/>
        <a:lstStyle/>
        <a:p>
          <a:endParaRPr lang="zh-CN" altLang="en-US" b="1"/>
        </a:p>
      </dgm:t>
    </dgm:pt>
    <dgm:pt modelId="{CA9A3F6E-5E9F-4BD3-8E4E-8649675D62FC}" type="sibTrans" cxnId="{97324D77-C3F8-4A90-B0AB-9453F14DDE7D}">
      <dgm:prSet/>
      <dgm:spPr/>
      <dgm:t>
        <a:bodyPr/>
        <a:lstStyle/>
        <a:p>
          <a:endParaRPr lang="zh-CN" altLang="en-US" b="1"/>
        </a:p>
      </dgm:t>
    </dgm:pt>
    <dgm:pt modelId="{00E62081-568A-4639-AD3E-22D12864BB35}">
      <dgm:prSet phldrT="[文本]" custT="1"/>
      <dgm:spPr/>
      <dgm:t>
        <a:bodyPr/>
        <a:lstStyle/>
        <a:p>
          <a:r>
            <a:rPr lang="zh-CN" altLang="en-US" sz="1800" b="1" dirty="0" smtClean="0"/>
            <a:t>选择性感知</a:t>
          </a:r>
          <a:endParaRPr lang="zh-CN" altLang="en-US" sz="1800" b="1" dirty="0"/>
        </a:p>
      </dgm:t>
    </dgm:pt>
    <dgm:pt modelId="{D6754497-292C-437C-A8C0-1FF655F7DF62}" type="parTrans" cxnId="{AD7516A7-027B-426D-AF8F-F6A705432CB2}">
      <dgm:prSet/>
      <dgm:spPr/>
      <dgm:t>
        <a:bodyPr/>
        <a:lstStyle/>
        <a:p>
          <a:endParaRPr lang="zh-CN" altLang="en-US" b="1"/>
        </a:p>
      </dgm:t>
    </dgm:pt>
    <dgm:pt modelId="{2FCC6D3B-FA7A-43AB-A4B4-EC3C4831ACDF}" type="sibTrans" cxnId="{AD7516A7-027B-426D-AF8F-F6A705432CB2}">
      <dgm:prSet/>
      <dgm:spPr/>
      <dgm:t>
        <a:bodyPr/>
        <a:lstStyle/>
        <a:p>
          <a:endParaRPr lang="zh-CN" altLang="en-US" b="1"/>
        </a:p>
      </dgm:t>
    </dgm:pt>
    <dgm:pt modelId="{86DA015C-C49F-4628-A9B9-B685BB4BC31B}">
      <dgm:prSet phldrT="[文本]"/>
      <dgm:spPr/>
      <dgm:t>
        <a:bodyPr/>
        <a:lstStyle/>
        <a:p>
          <a:r>
            <a:rPr lang="zh-CN" altLang="en-US" b="1" dirty="0" smtClean="0"/>
            <a:t>管理性障碍</a:t>
          </a:r>
          <a:endParaRPr lang="zh-CN" altLang="en-US" b="1" dirty="0"/>
        </a:p>
      </dgm:t>
    </dgm:pt>
    <dgm:pt modelId="{1769B776-71D5-4C5A-AB34-50A04ADB9CA3}" type="parTrans" cxnId="{7A6F7E75-B15A-4F03-B3D4-00ACBEF97CE6}">
      <dgm:prSet/>
      <dgm:spPr/>
      <dgm:t>
        <a:bodyPr/>
        <a:lstStyle/>
        <a:p>
          <a:endParaRPr lang="zh-CN" altLang="en-US" b="1"/>
        </a:p>
      </dgm:t>
    </dgm:pt>
    <dgm:pt modelId="{945DCF91-AB84-4A5B-94C4-B501C07967BE}" type="sibTrans" cxnId="{7A6F7E75-B15A-4F03-B3D4-00ACBEF97CE6}">
      <dgm:prSet/>
      <dgm:spPr/>
      <dgm:t>
        <a:bodyPr/>
        <a:lstStyle/>
        <a:p>
          <a:endParaRPr lang="zh-CN" altLang="en-US" b="1"/>
        </a:p>
      </dgm:t>
    </dgm:pt>
    <dgm:pt modelId="{EA63D204-3280-4F93-A787-996EC53E8B0A}">
      <dgm:prSet phldrT="[文本]" custT="1"/>
      <dgm:spPr/>
      <dgm:t>
        <a:bodyPr/>
        <a:lstStyle/>
        <a:p>
          <a:r>
            <a:rPr lang="zh-CN" altLang="en-US" sz="1800" b="1" dirty="0" smtClean="0"/>
            <a:t>来源信度</a:t>
          </a:r>
          <a:endParaRPr lang="zh-CN" altLang="en-US" sz="1800" b="1" dirty="0"/>
        </a:p>
      </dgm:t>
    </dgm:pt>
    <dgm:pt modelId="{75CE6FEA-21E5-4EDF-93C8-A2AB1D71F846}" type="parTrans" cxnId="{20F79A2B-6FBB-42CF-B938-9EA8FAC042ED}">
      <dgm:prSet/>
      <dgm:spPr/>
      <dgm:t>
        <a:bodyPr/>
        <a:lstStyle/>
        <a:p>
          <a:endParaRPr lang="zh-CN" altLang="en-US" b="1"/>
        </a:p>
      </dgm:t>
    </dgm:pt>
    <dgm:pt modelId="{57B99D27-6D33-4FF7-8BDB-EC169C82EC0C}" type="sibTrans" cxnId="{20F79A2B-6FBB-42CF-B938-9EA8FAC042ED}">
      <dgm:prSet/>
      <dgm:spPr/>
      <dgm:t>
        <a:bodyPr/>
        <a:lstStyle/>
        <a:p>
          <a:endParaRPr lang="zh-CN" altLang="en-US" b="1"/>
        </a:p>
      </dgm:t>
    </dgm:pt>
    <dgm:pt modelId="{B8CCE49A-F978-40BE-A374-6104E3E2238D}">
      <dgm:prSet phldrT="[文本]" custT="1"/>
      <dgm:spPr/>
      <dgm:t>
        <a:bodyPr/>
        <a:lstStyle/>
        <a:p>
          <a:r>
            <a:rPr lang="zh-CN" altLang="en-US" sz="1800" b="1" dirty="0" smtClean="0"/>
            <a:t>媒介障碍</a:t>
          </a:r>
          <a:endParaRPr lang="zh-CN" altLang="en-US" sz="1800" b="1" dirty="0"/>
        </a:p>
      </dgm:t>
    </dgm:pt>
    <dgm:pt modelId="{C08CFE6B-141B-4508-AAA3-B9BAA2180954}" type="parTrans" cxnId="{D8168183-9449-4A0C-AEF9-14F1E781DA06}">
      <dgm:prSet/>
      <dgm:spPr/>
      <dgm:t>
        <a:bodyPr/>
        <a:lstStyle/>
        <a:p>
          <a:endParaRPr lang="zh-CN" altLang="en-US" b="1"/>
        </a:p>
      </dgm:t>
    </dgm:pt>
    <dgm:pt modelId="{C053AB56-1D5F-4D9C-9A15-005D132ED183}" type="sibTrans" cxnId="{D8168183-9449-4A0C-AEF9-14F1E781DA06}">
      <dgm:prSet/>
      <dgm:spPr/>
      <dgm:t>
        <a:bodyPr/>
        <a:lstStyle/>
        <a:p>
          <a:endParaRPr lang="zh-CN" altLang="en-US" b="1"/>
        </a:p>
      </dgm:t>
    </dgm:pt>
    <dgm:pt modelId="{C3D2408C-A425-4037-90D9-BF9FAE39DD35}">
      <dgm:prSet phldrT="[文本]" custT="1"/>
      <dgm:spPr/>
      <dgm:t>
        <a:bodyPr/>
        <a:lstStyle/>
        <a:p>
          <a:r>
            <a:rPr lang="zh-CN" altLang="en-US" sz="1800" b="1" dirty="0" smtClean="0"/>
            <a:t>信息过载</a:t>
          </a:r>
          <a:endParaRPr lang="zh-CN" altLang="en-US" sz="1800" b="1" dirty="0"/>
        </a:p>
      </dgm:t>
    </dgm:pt>
    <dgm:pt modelId="{86C096D4-EF0C-48C8-9123-34271F7A1498}" type="parTrans" cxnId="{B00B1A23-9615-4833-AAEC-E22C122BAEB5}">
      <dgm:prSet/>
      <dgm:spPr/>
      <dgm:t>
        <a:bodyPr/>
        <a:lstStyle/>
        <a:p>
          <a:endParaRPr lang="zh-CN" altLang="en-US" b="1"/>
        </a:p>
      </dgm:t>
    </dgm:pt>
    <dgm:pt modelId="{D28C2E77-B33C-4018-BE24-5E753076739F}" type="sibTrans" cxnId="{B00B1A23-9615-4833-AAEC-E22C122BAEB5}">
      <dgm:prSet/>
      <dgm:spPr/>
      <dgm:t>
        <a:bodyPr/>
        <a:lstStyle/>
        <a:p>
          <a:endParaRPr lang="zh-CN" altLang="en-US" b="1"/>
        </a:p>
      </dgm:t>
    </dgm:pt>
    <dgm:pt modelId="{5322C2BA-0DB9-463A-AA76-CF11BE97474B}">
      <dgm:prSet phldrT="[文本]" custT="1"/>
      <dgm:spPr/>
      <dgm:t>
        <a:bodyPr/>
        <a:lstStyle/>
        <a:p>
          <a:r>
            <a:rPr lang="zh-CN" altLang="en-US" sz="1800" b="1" dirty="0" smtClean="0"/>
            <a:t>情绪影响</a:t>
          </a:r>
          <a:endParaRPr lang="zh-CN" altLang="en-US" sz="1800" b="1" dirty="0"/>
        </a:p>
      </dgm:t>
    </dgm:pt>
    <dgm:pt modelId="{3653BF8D-F4A0-4FFF-9A75-B93DDAA47557}" type="parTrans" cxnId="{93F17C19-9F11-413B-89F7-3CC0794902C7}">
      <dgm:prSet/>
      <dgm:spPr/>
      <dgm:t>
        <a:bodyPr/>
        <a:lstStyle/>
        <a:p>
          <a:endParaRPr lang="zh-CN" altLang="en-US" b="1"/>
        </a:p>
      </dgm:t>
    </dgm:pt>
    <dgm:pt modelId="{4D973C72-D45C-4EA7-AFE1-F41E0D5A1842}" type="sibTrans" cxnId="{93F17C19-9F11-413B-89F7-3CC0794902C7}">
      <dgm:prSet/>
      <dgm:spPr/>
      <dgm:t>
        <a:bodyPr/>
        <a:lstStyle/>
        <a:p>
          <a:endParaRPr lang="zh-CN" altLang="en-US" b="1"/>
        </a:p>
      </dgm:t>
    </dgm:pt>
    <dgm:pt modelId="{FEA02F4A-1532-4490-A542-CFC88F8FC341}">
      <dgm:prSet phldrT="[文本]" custT="1"/>
      <dgm:spPr/>
      <dgm:t>
        <a:bodyPr/>
        <a:lstStyle/>
        <a:p>
          <a:r>
            <a:rPr lang="zh-CN" altLang="en-US" sz="1800" b="1" dirty="0" smtClean="0"/>
            <a:t>过去经</a:t>
          </a:r>
          <a:endParaRPr lang="zh-CN" altLang="en-US" sz="1800" b="1" dirty="0"/>
        </a:p>
      </dgm:t>
    </dgm:pt>
    <dgm:pt modelId="{74F537A0-4510-4E95-A2E4-8C828A63B85F}" type="parTrans" cxnId="{AD588DCC-93AD-499A-BA94-D61A35D3EF20}">
      <dgm:prSet/>
      <dgm:spPr/>
      <dgm:t>
        <a:bodyPr/>
        <a:lstStyle/>
        <a:p>
          <a:endParaRPr lang="zh-CN" altLang="en-US" b="1"/>
        </a:p>
      </dgm:t>
    </dgm:pt>
    <dgm:pt modelId="{9014418E-0099-4237-9393-810836D2F139}" type="sibTrans" cxnId="{AD588DCC-93AD-499A-BA94-D61A35D3EF20}">
      <dgm:prSet/>
      <dgm:spPr/>
      <dgm:t>
        <a:bodyPr/>
        <a:lstStyle/>
        <a:p>
          <a:endParaRPr lang="zh-CN" altLang="en-US" b="1"/>
        </a:p>
      </dgm:t>
    </dgm:pt>
    <dgm:pt modelId="{7D7C6BFE-77B2-4E0D-B218-EACBB3D10C20}">
      <dgm:prSet phldrT="[文本]" custT="1"/>
      <dgm:spPr/>
      <dgm:t>
        <a:bodyPr/>
        <a:lstStyle/>
        <a:p>
          <a:r>
            <a:rPr lang="zh-CN" altLang="en-US" sz="1800" b="1" dirty="0" smtClean="0"/>
            <a:t>地位差异</a:t>
          </a:r>
          <a:endParaRPr lang="zh-CN" altLang="en-US" sz="1800" b="1" dirty="0"/>
        </a:p>
      </dgm:t>
    </dgm:pt>
    <dgm:pt modelId="{247C50C3-E534-4722-9B0E-045C3E42CCCF}" type="parTrans" cxnId="{47E5D54A-EF5A-41F5-9455-EF669FF89726}">
      <dgm:prSet/>
      <dgm:spPr/>
      <dgm:t>
        <a:bodyPr/>
        <a:lstStyle/>
        <a:p>
          <a:endParaRPr lang="zh-CN" altLang="en-US" b="1"/>
        </a:p>
      </dgm:t>
    </dgm:pt>
    <dgm:pt modelId="{3B344306-10D1-4ACE-88C0-332B65AFA903}" type="sibTrans" cxnId="{47E5D54A-EF5A-41F5-9455-EF669FF89726}">
      <dgm:prSet/>
      <dgm:spPr/>
      <dgm:t>
        <a:bodyPr/>
        <a:lstStyle/>
        <a:p>
          <a:endParaRPr lang="zh-CN" altLang="en-US" b="1"/>
        </a:p>
      </dgm:t>
    </dgm:pt>
    <dgm:pt modelId="{6DE3194A-02D0-42D7-8E8A-DB657612D8E1}">
      <dgm:prSet phldrT="[文本]" custT="1"/>
      <dgm:spPr/>
      <dgm:t>
        <a:bodyPr/>
        <a:lstStyle/>
        <a:p>
          <a:r>
            <a:rPr lang="zh-CN" altLang="en-US" sz="1800" b="1" dirty="0" smtClean="0"/>
            <a:t>组织氛围</a:t>
          </a:r>
          <a:endParaRPr lang="zh-CN" altLang="en-US" sz="1800" b="1" dirty="0"/>
        </a:p>
      </dgm:t>
    </dgm:pt>
    <dgm:pt modelId="{7D3EA349-3F63-4859-93CA-E1E8FBBE9715}" type="parTrans" cxnId="{37F4756F-2496-4A23-89D7-F2D8E4B5B0E5}">
      <dgm:prSet/>
      <dgm:spPr/>
      <dgm:t>
        <a:bodyPr/>
        <a:lstStyle/>
        <a:p>
          <a:endParaRPr lang="zh-CN" altLang="en-US" b="1"/>
        </a:p>
      </dgm:t>
    </dgm:pt>
    <dgm:pt modelId="{7222F26D-B987-4C94-BEF9-286475D21EA9}" type="sibTrans" cxnId="{37F4756F-2496-4A23-89D7-F2D8E4B5B0E5}">
      <dgm:prSet/>
      <dgm:spPr/>
      <dgm:t>
        <a:bodyPr/>
        <a:lstStyle/>
        <a:p>
          <a:endParaRPr lang="zh-CN" altLang="en-US" b="1"/>
        </a:p>
      </dgm:t>
    </dgm:pt>
    <dgm:pt modelId="{4E5EE49C-B970-4474-B4F4-A0383B845EE0}">
      <dgm:prSet phldrT="[文本]" custT="1"/>
      <dgm:spPr/>
      <dgm:t>
        <a:bodyPr/>
        <a:lstStyle/>
        <a:p>
          <a:r>
            <a:rPr lang="zh-CN" altLang="en-US" sz="1800" b="1" dirty="0" smtClean="0"/>
            <a:t>信息过滤</a:t>
          </a:r>
          <a:endParaRPr lang="zh-CN" altLang="en-US" sz="1800" b="1" dirty="0"/>
        </a:p>
      </dgm:t>
    </dgm:pt>
    <dgm:pt modelId="{29F245C5-3725-432B-9EF8-986BBAB5A276}" type="parTrans" cxnId="{0A47BC79-DE63-4D56-B9B3-794DC7C027F1}">
      <dgm:prSet/>
      <dgm:spPr/>
      <dgm:t>
        <a:bodyPr/>
        <a:lstStyle/>
        <a:p>
          <a:endParaRPr lang="zh-CN" altLang="en-US" b="1"/>
        </a:p>
      </dgm:t>
    </dgm:pt>
    <dgm:pt modelId="{C0897B7B-CBA2-41E4-90F8-309E1EE3D704}" type="sibTrans" cxnId="{0A47BC79-DE63-4D56-B9B3-794DC7C027F1}">
      <dgm:prSet/>
      <dgm:spPr/>
      <dgm:t>
        <a:bodyPr/>
        <a:lstStyle/>
        <a:p>
          <a:endParaRPr lang="zh-CN" altLang="en-US" b="1"/>
        </a:p>
      </dgm:t>
    </dgm:pt>
    <dgm:pt modelId="{530C16CE-32A3-4F87-AEAB-DEF1B49649D4}" type="pres">
      <dgm:prSet presAssocID="{4644232D-21AD-417A-92F2-F3895AFDA9F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C101F85-C41E-4B13-8C3E-71D3BBF8F006}" type="pres">
      <dgm:prSet presAssocID="{36BFDF8A-0219-4932-8DC0-02C66E6F04AE}" presName="composite" presStyleCnt="0"/>
      <dgm:spPr/>
      <dgm:t>
        <a:bodyPr/>
        <a:lstStyle/>
        <a:p>
          <a:endParaRPr lang="zh-CN" altLang="en-US"/>
        </a:p>
      </dgm:t>
    </dgm:pt>
    <dgm:pt modelId="{1DA8ABFD-456D-49FA-8808-108CDF4EE0AD}" type="pres">
      <dgm:prSet presAssocID="{36BFDF8A-0219-4932-8DC0-02C66E6F04AE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9C739D-2DA3-426D-95BB-40E2073752D4}" type="pres">
      <dgm:prSet presAssocID="{36BFDF8A-0219-4932-8DC0-02C66E6F04AE}" presName="parSh" presStyleLbl="node1" presStyleIdx="0" presStyleCnt="3"/>
      <dgm:spPr/>
      <dgm:t>
        <a:bodyPr/>
        <a:lstStyle/>
        <a:p>
          <a:endParaRPr lang="zh-CN" altLang="en-US"/>
        </a:p>
      </dgm:t>
    </dgm:pt>
    <dgm:pt modelId="{23B081A7-69BF-4A55-A1A9-EED6D1149BF0}" type="pres">
      <dgm:prSet presAssocID="{36BFDF8A-0219-4932-8DC0-02C66E6F04AE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10CA03-9954-437B-91BA-50B2757771D0}" type="pres">
      <dgm:prSet presAssocID="{B1CD65C9-E066-47BD-AEE5-84049895EDA3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8F123159-B413-4C06-8850-5DC7F19ED537}" type="pres">
      <dgm:prSet presAssocID="{B1CD65C9-E066-47BD-AEE5-84049895EDA3}" presName="connTx" presStyleLbl="sibTrans2D1" presStyleIdx="0" presStyleCnt="2"/>
      <dgm:spPr/>
      <dgm:t>
        <a:bodyPr/>
        <a:lstStyle/>
        <a:p>
          <a:endParaRPr lang="zh-CN" altLang="en-US"/>
        </a:p>
      </dgm:t>
    </dgm:pt>
    <dgm:pt modelId="{B841BB0D-7225-419F-A811-803AFB90C47F}" type="pres">
      <dgm:prSet presAssocID="{2F1B040D-0773-486A-964E-7A27D548C493}" presName="composite" presStyleCnt="0"/>
      <dgm:spPr/>
      <dgm:t>
        <a:bodyPr/>
        <a:lstStyle/>
        <a:p>
          <a:endParaRPr lang="zh-CN" altLang="en-US"/>
        </a:p>
      </dgm:t>
    </dgm:pt>
    <dgm:pt modelId="{B5B0726D-6ED4-4C10-B972-218AB99FCBA2}" type="pres">
      <dgm:prSet presAssocID="{2F1B040D-0773-486A-964E-7A27D548C49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CBEB4C-2D34-42E2-96AA-201CE86D63D5}" type="pres">
      <dgm:prSet presAssocID="{2F1B040D-0773-486A-964E-7A27D548C493}" presName="parSh" presStyleLbl="node1" presStyleIdx="1" presStyleCnt="3"/>
      <dgm:spPr/>
      <dgm:t>
        <a:bodyPr/>
        <a:lstStyle/>
        <a:p>
          <a:endParaRPr lang="zh-CN" altLang="en-US"/>
        </a:p>
      </dgm:t>
    </dgm:pt>
    <dgm:pt modelId="{416393DD-6AA6-4CA0-B243-AEB5F7B013F9}" type="pres">
      <dgm:prSet presAssocID="{2F1B040D-0773-486A-964E-7A27D548C493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AD6AAC-B0BC-4800-8C6F-7A4701307020}" type="pres">
      <dgm:prSet presAssocID="{CA9A3F6E-5E9F-4BD3-8E4E-8649675D62FC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21690945-D9B9-437F-93AE-E8F244059AAB}" type="pres">
      <dgm:prSet presAssocID="{CA9A3F6E-5E9F-4BD3-8E4E-8649675D62FC}" presName="connTx" presStyleLbl="sibTrans2D1" presStyleIdx="1" presStyleCnt="2"/>
      <dgm:spPr/>
      <dgm:t>
        <a:bodyPr/>
        <a:lstStyle/>
        <a:p>
          <a:endParaRPr lang="zh-CN" altLang="en-US"/>
        </a:p>
      </dgm:t>
    </dgm:pt>
    <dgm:pt modelId="{AC7071B3-77ED-4031-A518-F0AF7368BFAA}" type="pres">
      <dgm:prSet presAssocID="{86DA015C-C49F-4628-A9B9-B685BB4BC31B}" presName="composite" presStyleCnt="0"/>
      <dgm:spPr/>
      <dgm:t>
        <a:bodyPr/>
        <a:lstStyle/>
        <a:p>
          <a:endParaRPr lang="zh-CN" altLang="en-US"/>
        </a:p>
      </dgm:t>
    </dgm:pt>
    <dgm:pt modelId="{8A6495D2-223E-48D0-AB07-EE75AE3006C5}" type="pres">
      <dgm:prSet presAssocID="{86DA015C-C49F-4628-A9B9-B685BB4BC31B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687F28F-0480-4DEB-B12E-79C60EE54864}" type="pres">
      <dgm:prSet presAssocID="{86DA015C-C49F-4628-A9B9-B685BB4BC31B}" presName="parSh" presStyleLbl="node1" presStyleIdx="2" presStyleCnt="3"/>
      <dgm:spPr/>
      <dgm:t>
        <a:bodyPr/>
        <a:lstStyle/>
        <a:p>
          <a:endParaRPr lang="zh-CN" altLang="en-US"/>
        </a:p>
      </dgm:t>
    </dgm:pt>
    <dgm:pt modelId="{5B4D879E-4495-4C46-918C-73F9270B0E21}" type="pres">
      <dgm:prSet presAssocID="{86DA015C-C49F-4628-A9B9-B685BB4BC31B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620A1D2-E0AA-AB4C-9849-7359E3DF1E3C}" type="presOf" srcId="{B8CCE49A-F978-40BE-A374-6104E3E2238D}" destId="{23B081A7-69BF-4A55-A1A9-EED6D1149BF0}" srcOrd="0" destOrd="1" presId="urn:microsoft.com/office/officeart/2005/8/layout/process3"/>
    <dgm:cxn modelId="{4EFB5AE3-7ED5-294F-A6F1-CB11CCE889C7}" type="presOf" srcId="{FEA02F4A-1532-4490-A542-CFC88F8FC341}" destId="{416393DD-6AA6-4CA0-B243-AEB5F7B013F9}" srcOrd="0" destOrd="2" presId="urn:microsoft.com/office/officeart/2005/8/layout/process3"/>
    <dgm:cxn modelId="{0E5D2FE4-F0C0-AC42-BAF8-6DA8079D9205}" type="presOf" srcId="{36BFDF8A-0219-4932-8DC0-02C66E6F04AE}" destId="{D19C739D-2DA3-426D-95BB-40E2073752D4}" srcOrd="1" destOrd="0" presId="urn:microsoft.com/office/officeart/2005/8/layout/process3"/>
    <dgm:cxn modelId="{DB8B6E30-A74C-8742-87BA-399145B4ABFA}" type="presOf" srcId="{C3D2408C-A425-4037-90D9-BF9FAE39DD35}" destId="{23B081A7-69BF-4A55-A1A9-EED6D1149BF0}" srcOrd="0" destOrd="2" presId="urn:microsoft.com/office/officeart/2005/8/layout/process3"/>
    <dgm:cxn modelId="{0F642AE0-6DB6-954E-B5E7-19E0CE2E11F1}" type="presOf" srcId="{B1CD65C9-E066-47BD-AEE5-84049895EDA3}" destId="{8A10CA03-9954-437B-91BA-50B2757771D0}" srcOrd="0" destOrd="0" presId="urn:microsoft.com/office/officeart/2005/8/layout/process3"/>
    <dgm:cxn modelId="{F9B72E4C-7BDC-3745-A5B6-9BAFA7E1BFA7}" type="presOf" srcId="{2F1B040D-0773-486A-964E-7A27D548C493}" destId="{05CBEB4C-2D34-42E2-96AA-201CE86D63D5}" srcOrd="1" destOrd="0" presId="urn:microsoft.com/office/officeart/2005/8/layout/process3"/>
    <dgm:cxn modelId="{BBBBB77E-D92E-3244-91E7-A223481303AB}" type="presOf" srcId="{EA63D204-3280-4F93-A787-996EC53E8B0A}" destId="{5B4D879E-4495-4C46-918C-73F9270B0E21}" srcOrd="0" destOrd="0" presId="urn:microsoft.com/office/officeart/2005/8/layout/process3"/>
    <dgm:cxn modelId="{AD588DCC-93AD-499A-BA94-D61A35D3EF20}" srcId="{2F1B040D-0773-486A-964E-7A27D548C493}" destId="{FEA02F4A-1532-4490-A542-CFC88F8FC341}" srcOrd="2" destOrd="0" parTransId="{74F537A0-4510-4E95-A2E4-8C828A63B85F}" sibTransId="{9014418E-0099-4237-9393-810836D2F139}"/>
    <dgm:cxn modelId="{7A6F7E75-B15A-4F03-B3D4-00ACBEF97CE6}" srcId="{4644232D-21AD-417A-92F2-F3895AFDA9F1}" destId="{86DA015C-C49F-4628-A9B9-B685BB4BC31B}" srcOrd="2" destOrd="0" parTransId="{1769B776-71D5-4C5A-AB34-50A04ADB9CA3}" sibTransId="{945DCF91-AB84-4A5B-94C4-B501C07967BE}"/>
    <dgm:cxn modelId="{D8168183-9449-4A0C-AEF9-14F1E781DA06}" srcId="{36BFDF8A-0219-4932-8DC0-02C66E6F04AE}" destId="{B8CCE49A-F978-40BE-A374-6104E3E2238D}" srcOrd="1" destOrd="0" parTransId="{C08CFE6B-141B-4508-AAA3-B9BAA2180954}" sibTransId="{C053AB56-1D5F-4D9C-9A15-005D132ED183}"/>
    <dgm:cxn modelId="{73CA003E-74EF-2A4A-B8FF-4A095EDA9306}" type="presOf" srcId="{86DA015C-C49F-4628-A9B9-B685BB4BC31B}" destId="{F687F28F-0480-4DEB-B12E-79C60EE54864}" srcOrd="1" destOrd="0" presId="urn:microsoft.com/office/officeart/2005/8/layout/process3"/>
    <dgm:cxn modelId="{BABE4B91-1D0A-4444-8C2A-C225E7D812E6}" type="presOf" srcId="{4E5EE49C-B970-4474-B4F4-A0383B845EE0}" destId="{5B4D879E-4495-4C46-918C-73F9270B0E21}" srcOrd="0" destOrd="2" presId="urn:microsoft.com/office/officeart/2005/8/layout/process3"/>
    <dgm:cxn modelId="{20F79A2B-6FBB-42CF-B938-9EA8FAC042ED}" srcId="{86DA015C-C49F-4628-A9B9-B685BB4BC31B}" destId="{EA63D204-3280-4F93-A787-996EC53E8B0A}" srcOrd="0" destOrd="0" parTransId="{75CE6FEA-21E5-4EDF-93C8-A2AB1D71F846}" sibTransId="{57B99D27-6D33-4FF7-8BDB-EC169C82EC0C}"/>
    <dgm:cxn modelId="{690F5FFA-004B-B342-97AC-ABA3E294E6C1}" type="presOf" srcId="{CA9A3F6E-5E9F-4BD3-8E4E-8649675D62FC}" destId="{E8AD6AAC-B0BC-4800-8C6F-7A4701307020}" srcOrd="0" destOrd="0" presId="urn:microsoft.com/office/officeart/2005/8/layout/process3"/>
    <dgm:cxn modelId="{B00B1A23-9615-4833-AAEC-E22C122BAEB5}" srcId="{36BFDF8A-0219-4932-8DC0-02C66E6F04AE}" destId="{C3D2408C-A425-4037-90D9-BF9FAE39DD35}" srcOrd="2" destOrd="0" parTransId="{86C096D4-EF0C-48C8-9123-34271F7A1498}" sibTransId="{D28C2E77-B33C-4018-BE24-5E753076739F}"/>
    <dgm:cxn modelId="{E89C89AC-D7A8-48C1-A4B8-A281424A5549}" srcId="{36BFDF8A-0219-4932-8DC0-02C66E6F04AE}" destId="{CEA46C37-51C6-4D16-B9C2-D928AFCBF790}" srcOrd="0" destOrd="0" parTransId="{F28149D9-1E03-4613-8AF8-6A086314CB07}" sibTransId="{503EAA35-BB1A-4AF6-BB83-E0A8CDC09F23}"/>
    <dgm:cxn modelId="{3FFDB1EB-D6E1-B447-A107-6027C89E36A2}" type="presOf" srcId="{B1CD65C9-E066-47BD-AEE5-84049895EDA3}" destId="{8F123159-B413-4C06-8850-5DC7F19ED537}" srcOrd="1" destOrd="0" presId="urn:microsoft.com/office/officeart/2005/8/layout/process3"/>
    <dgm:cxn modelId="{37F4756F-2496-4A23-89D7-F2D8E4B5B0E5}" srcId="{86DA015C-C49F-4628-A9B9-B685BB4BC31B}" destId="{6DE3194A-02D0-42D7-8E8A-DB657612D8E1}" srcOrd="1" destOrd="0" parTransId="{7D3EA349-3F63-4859-93CA-E1E8FBBE9715}" sibTransId="{7222F26D-B987-4C94-BEF9-286475D21EA9}"/>
    <dgm:cxn modelId="{130D5D15-708F-6A4B-9F14-713236EDA9FF}" type="presOf" srcId="{36BFDF8A-0219-4932-8DC0-02C66E6F04AE}" destId="{1DA8ABFD-456D-49FA-8808-108CDF4EE0AD}" srcOrd="0" destOrd="0" presId="urn:microsoft.com/office/officeart/2005/8/layout/process3"/>
    <dgm:cxn modelId="{93F17C19-9F11-413B-89F7-3CC0794902C7}" srcId="{2F1B040D-0773-486A-964E-7A27D548C493}" destId="{5322C2BA-0DB9-463A-AA76-CF11BE97474B}" srcOrd="1" destOrd="0" parTransId="{3653BF8D-F4A0-4FFF-9A75-B93DDAA47557}" sibTransId="{4D973C72-D45C-4EA7-AFE1-F41E0D5A1842}"/>
    <dgm:cxn modelId="{D63938FE-9636-7046-9224-2C37184F6144}" type="presOf" srcId="{86DA015C-C49F-4628-A9B9-B685BB4BC31B}" destId="{8A6495D2-223E-48D0-AB07-EE75AE3006C5}" srcOrd="0" destOrd="0" presId="urn:microsoft.com/office/officeart/2005/8/layout/process3"/>
    <dgm:cxn modelId="{47E5D54A-EF5A-41F5-9455-EF669FF89726}" srcId="{2F1B040D-0773-486A-964E-7A27D548C493}" destId="{7D7C6BFE-77B2-4E0D-B218-EACBB3D10C20}" srcOrd="3" destOrd="0" parTransId="{247C50C3-E534-4722-9B0E-045C3E42CCCF}" sibTransId="{3B344306-10D1-4ACE-88C0-332B65AFA903}"/>
    <dgm:cxn modelId="{0A47BC79-DE63-4D56-B9B3-794DC7C027F1}" srcId="{86DA015C-C49F-4628-A9B9-B685BB4BC31B}" destId="{4E5EE49C-B970-4474-B4F4-A0383B845EE0}" srcOrd="2" destOrd="0" parTransId="{29F245C5-3725-432B-9EF8-986BBAB5A276}" sibTransId="{C0897B7B-CBA2-41E4-90F8-309E1EE3D704}"/>
    <dgm:cxn modelId="{C060B176-C7E9-4385-A766-548E7D6064DC}" srcId="{4644232D-21AD-417A-92F2-F3895AFDA9F1}" destId="{36BFDF8A-0219-4932-8DC0-02C66E6F04AE}" srcOrd="0" destOrd="0" parTransId="{FCC6E12F-0B9D-466F-A145-C0EECA0CA2DA}" sibTransId="{B1CD65C9-E066-47BD-AEE5-84049895EDA3}"/>
    <dgm:cxn modelId="{97324D77-C3F8-4A90-B0AB-9453F14DDE7D}" srcId="{4644232D-21AD-417A-92F2-F3895AFDA9F1}" destId="{2F1B040D-0773-486A-964E-7A27D548C493}" srcOrd="1" destOrd="0" parTransId="{50E42CA8-04F9-40E3-B2D3-3A9B8CDAE8CE}" sibTransId="{CA9A3F6E-5E9F-4BD3-8E4E-8649675D62FC}"/>
    <dgm:cxn modelId="{2DEFB489-9853-F047-9F2C-951484032077}" type="presOf" srcId="{5322C2BA-0DB9-463A-AA76-CF11BE97474B}" destId="{416393DD-6AA6-4CA0-B243-AEB5F7B013F9}" srcOrd="0" destOrd="1" presId="urn:microsoft.com/office/officeart/2005/8/layout/process3"/>
    <dgm:cxn modelId="{6D82841A-3D72-5648-BCA2-54EFB754D4BC}" type="presOf" srcId="{CA9A3F6E-5E9F-4BD3-8E4E-8649675D62FC}" destId="{21690945-D9B9-437F-93AE-E8F244059AAB}" srcOrd="1" destOrd="0" presId="urn:microsoft.com/office/officeart/2005/8/layout/process3"/>
    <dgm:cxn modelId="{DF836A8A-B5D4-2945-BC04-546230DC2536}" type="presOf" srcId="{4644232D-21AD-417A-92F2-F3895AFDA9F1}" destId="{530C16CE-32A3-4F87-AEAB-DEF1B49649D4}" srcOrd="0" destOrd="0" presId="urn:microsoft.com/office/officeart/2005/8/layout/process3"/>
    <dgm:cxn modelId="{17292A88-D9CC-EF45-9B3E-A7D344E617C3}" type="presOf" srcId="{2F1B040D-0773-486A-964E-7A27D548C493}" destId="{B5B0726D-6ED4-4C10-B972-218AB99FCBA2}" srcOrd="0" destOrd="0" presId="urn:microsoft.com/office/officeart/2005/8/layout/process3"/>
    <dgm:cxn modelId="{79AD9F66-3C4D-6B41-B4CE-FFE0C14740FF}" type="presOf" srcId="{7D7C6BFE-77B2-4E0D-B218-EACBB3D10C20}" destId="{416393DD-6AA6-4CA0-B243-AEB5F7B013F9}" srcOrd="0" destOrd="3" presId="urn:microsoft.com/office/officeart/2005/8/layout/process3"/>
    <dgm:cxn modelId="{087E3E6C-550D-F444-886B-8548FE92078B}" type="presOf" srcId="{00E62081-568A-4639-AD3E-22D12864BB35}" destId="{416393DD-6AA6-4CA0-B243-AEB5F7B013F9}" srcOrd="0" destOrd="0" presId="urn:microsoft.com/office/officeart/2005/8/layout/process3"/>
    <dgm:cxn modelId="{AD7516A7-027B-426D-AF8F-F6A705432CB2}" srcId="{2F1B040D-0773-486A-964E-7A27D548C493}" destId="{00E62081-568A-4639-AD3E-22D12864BB35}" srcOrd="0" destOrd="0" parTransId="{D6754497-292C-437C-A8C0-1FF655F7DF62}" sibTransId="{2FCC6D3B-FA7A-43AB-A4B4-EC3C4831ACDF}"/>
    <dgm:cxn modelId="{879DCA33-BAD6-B045-8538-E5BB6040AAB4}" type="presOf" srcId="{CEA46C37-51C6-4D16-B9C2-D928AFCBF790}" destId="{23B081A7-69BF-4A55-A1A9-EED6D1149BF0}" srcOrd="0" destOrd="0" presId="urn:microsoft.com/office/officeart/2005/8/layout/process3"/>
    <dgm:cxn modelId="{FB8E4626-81C5-E344-BCBD-4B1019F5C047}" type="presOf" srcId="{6DE3194A-02D0-42D7-8E8A-DB657612D8E1}" destId="{5B4D879E-4495-4C46-918C-73F9270B0E21}" srcOrd="0" destOrd="1" presId="urn:microsoft.com/office/officeart/2005/8/layout/process3"/>
    <dgm:cxn modelId="{3244CF29-2008-C142-B595-4DB307AC54B8}" type="presParOf" srcId="{530C16CE-32A3-4F87-AEAB-DEF1B49649D4}" destId="{DC101F85-C41E-4B13-8C3E-71D3BBF8F006}" srcOrd="0" destOrd="0" presId="urn:microsoft.com/office/officeart/2005/8/layout/process3"/>
    <dgm:cxn modelId="{B80BAD9F-B055-4642-90BB-85009335F513}" type="presParOf" srcId="{DC101F85-C41E-4B13-8C3E-71D3BBF8F006}" destId="{1DA8ABFD-456D-49FA-8808-108CDF4EE0AD}" srcOrd="0" destOrd="0" presId="urn:microsoft.com/office/officeart/2005/8/layout/process3"/>
    <dgm:cxn modelId="{05D00734-860D-AD4D-9F6C-D4F5315F3D55}" type="presParOf" srcId="{DC101F85-C41E-4B13-8C3E-71D3BBF8F006}" destId="{D19C739D-2DA3-426D-95BB-40E2073752D4}" srcOrd="1" destOrd="0" presId="urn:microsoft.com/office/officeart/2005/8/layout/process3"/>
    <dgm:cxn modelId="{62F172E9-90B1-B945-A1BC-1E9549BF092F}" type="presParOf" srcId="{DC101F85-C41E-4B13-8C3E-71D3BBF8F006}" destId="{23B081A7-69BF-4A55-A1A9-EED6D1149BF0}" srcOrd="2" destOrd="0" presId="urn:microsoft.com/office/officeart/2005/8/layout/process3"/>
    <dgm:cxn modelId="{CE479454-DE54-7C4C-9FA3-A7ACA066E025}" type="presParOf" srcId="{530C16CE-32A3-4F87-AEAB-DEF1B49649D4}" destId="{8A10CA03-9954-437B-91BA-50B2757771D0}" srcOrd="1" destOrd="0" presId="urn:microsoft.com/office/officeart/2005/8/layout/process3"/>
    <dgm:cxn modelId="{CA4AAED8-7E81-3145-92B9-E5C2E52CAE7A}" type="presParOf" srcId="{8A10CA03-9954-437B-91BA-50B2757771D0}" destId="{8F123159-B413-4C06-8850-5DC7F19ED537}" srcOrd="0" destOrd="0" presId="urn:microsoft.com/office/officeart/2005/8/layout/process3"/>
    <dgm:cxn modelId="{F8AE2364-3BE1-884F-8E33-7CC8624057EA}" type="presParOf" srcId="{530C16CE-32A3-4F87-AEAB-DEF1B49649D4}" destId="{B841BB0D-7225-419F-A811-803AFB90C47F}" srcOrd="2" destOrd="0" presId="urn:microsoft.com/office/officeart/2005/8/layout/process3"/>
    <dgm:cxn modelId="{43E4B899-6764-AD47-8495-E31A2C2CB2ED}" type="presParOf" srcId="{B841BB0D-7225-419F-A811-803AFB90C47F}" destId="{B5B0726D-6ED4-4C10-B972-218AB99FCBA2}" srcOrd="0" destOrd="0" presId="urn:microsoft.com/office/officeart/2005/8/layout/process3"/>
    <dgm:cxn modelId="{B967BE62-E036-DB47-B25D-62DCB2A05195}" type="presParOf" srcId="{B841BB0D-7225-419F-A811-803AFB90C47F}" destId="{05CBEB4C-2D34-42E2-96AA-201CE86D63D5}" srcOrd="1" destOrd="0" presId="urn:microsoft.com/office/officeart/2005/8/layout/process3"/>
    <dgm:cxn modelId="{CDFA9679-41AE-4043-B2F2-52C3F3A60CF2}" type="presParOf" srcId="{B841BB0D-7225-419F-A811-803AFB90C47F}" destId="{416393DD-6AA6-4CA0-B243-AEB5F7B013F9}" srcOrd="2" destOrd="0" presId="urn:microsoft.com/office/officeart/2005/8/layout/process3"/>
    <dgm:cxn modelId="{FF1B48AE-1B29-5E4D-A712-65055084BD3E}" type="presParOf" srcId="{530C16CE-32A3-4F87-AEAB-DEF1B49649D4}" destId="{E8AD6AAC-B0BC-4800-8C6F-7A4701307020}" srcOrd="3" destOrd="0" presId="urn:microsoft.com/office/officeart/2005/8/layout/process3"/>
    <dgm:cxn modelId="{2BCE705F-53AB-024A-A1DB-CDAC26366FCD}" type="presParOf" srcId="{E8AD6AAC-B0BC-4800-8C6F-7A4701307020}" destId="{21690945-D9B9-437F-93AE-E8F244059AAB}" srcOrd="0" destOrd="0" presId="urn:microsoft.com/office/officeart/2005/8/layout/process3"/>
    <dgm:cxn modelId="{3A4865DC-A24E-7A42-9C78-505863F105E4}" type="presParOf" srcId="{530C16CE-32A3-4F87-AEAB-DEF1B49649D4}" destId="{AC7071B3-77ED-4031-A518-F0AF7368BFAA}" srcOrd="4" destOrd="0" presId="urn:microsoft.com/office/officeart/2005/8/layout/process3"/>
    <dgm:cxn modelId="{9EB35157-8259-9447-8D62-B25DEFD07C6D}" type="presParOf" srcId="{AC7071B3-77ED-4031-A518-F0AF7368BFAA}" destId="{8A6495D2-223E-48D0-AB07-EE75AE3006C5}" srcOrd="0" destOrd="0" presId="urn:microsoft.com/office/officeart/2005/8/layout/process3"/>
    <dgm:cxn modelId="{BB6B1C87-3F6B-9749-8088-6C3AC6AA574F}" type="presParOf" srcId="{AC7071B3-77ED-4031-A518-F0AF7368BFAA}" destId="{F687F28F-0480-4DEB-B12E-79C60EE54864}" srcOrd="1" destOrd="0" presId="urn:microsoft.com/office/officeart/2005/8/layout/process3"/>
    <dgm:cxn modelId="{2556532C-C50C-734E-B1AB-19426A31CF57}" type="presParOf" srcId="{AC7071B3-77ED-4031-A518-F0AF7368BFAA}" destId="{5B4D879E-4495-4C46-918C-73F9270B0E2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3F3B6C-9A35-465B-8DDD-5568A62BC814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</dgm:pt>
    <dgm:pt modelId="{6DEF1B63-B4A4-4DD5-9809-DF528D964D6F}">
      <dgm:prSet phldrT="[文本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zh-CN" altLang="en-US" b="1" dirty="0" smtClean="0"/>
            <a:t>所有的冲突都是不良的、消极的，必须避免冲突</a:t>
          </a:r>
          <a:endParaRPr lang="zh-CN" altLang="en-US" dirty="0"/>
        </a:p>
      </dgm:t>
    </dgm:pt>
    <dgm:pt modelId="{8F8EBED4-DF6D-43D3-A21B-7041E1866141}" type="parTrans" cxnId="{A154CF98-7DF8-4462-A444-26BBB384F1E5}">
      <dgm:prSet/>
      <dgm:spPr/>
      <dgm:t>
        <a:bodyPr/>
        <a:lstStyle/>
        <a:p>
          <a:endParaRPr lang="zh-CN" altLang="en-US"/>
        </a:p>
      </dgm:t>
    </dgm:pt>
    <dgm:pt modelId="{C8C1B5EF-539F-4727-866C-204124B49831}" type="sibTrans" cxnId="{A154CF98-7DF8-4462-A444-26BBB384F1E5}">
      <dgm:prSet/>
      <dgm:spPr/>
      <dgm:t>
        <a:bodyPr/>
        <a:lstStyle/>
        <a:p>
          <a:endParaRPr lang="zh-CN" altLang="en-US"/>
        </a:p>
      </dgm:t>
    </dgm:pt>
    <dgm:pt modelId="{2187A6D9-812F-4C1D-83F1-350A0AEF8495}">
      <dgm:prSet phldrT="[文本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zh-CN" altLang="en-US" b="1" dirty="0" smtClean="0"/>
            <a:t>冲突是不可避免的，存在着对群体工作绩效产生积极影响的潜在可能性</a:t>
          </a:r>
        </a:p>
      </dgm:t>
    </dgm:pt>
    <dgm:pt modelId="{AEA6CE91-4640-4651-9D45-0D5AC80172EA}" type="parTrans" cxnId="{FE468046-813D-4200-8854-12B92D31C68B}">
      <dgm:prSet/>
      <dgm:spPr/>
      <dgm:t>
        <a:bodyPr/>
        <a:lstStyle/>
        <a:p>
          <a:endParaRPr lang="zh-CN" altLang="en-US"/>
        </a:p>
      </dgm:t>
    </dgm:pt>
    <dgm:pt modelId="{E88462DB-A4A8-4C36-885D-58D1695598E1}" type="sibTrans" cxnId="{FE468046-813D-4200-8854-12B92D31C68B}">
      <dgm:prSet/>
      <dgm:spPr/>
      <dgm:t>
        <a:bodyPr/>
        <a:lstStyle/>
        <a:p>
          <a:endParaRPr lang="zh-CN" altLang="en-US"/>
        </a:p>
      </dgm:t>
    </dgm:pt>
    <dgm:pt modelId="{EC990226-31E6-4E44-9F74-FD468643B480}">
      <dgm:prSet phldrT="[文本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zh-CN" altLang="en-US" b="1" dirty="0" smtClean="0"/>
            <a:t>某些冲突对于群体的有效工作是必不可少的，鼓励管理者维持一种冲突的最低水平</a:t>
          </a:r>
          <a:endParaRPr lang="zh-CN" altLang="en-US" dirty="0"/>
        </a:p>
      </dgm:t>
    </dgm:pt>
    <dgm:pt modelId="{6613AB1B-E9C0-42F7-873C-777E4E59FB7D}" type="parTrans" cxnId="{26A9AA89-8D71-46E4-84D6-4418F72A0A26}">
      <dgm:prSet/>
      <dgm:spPr/>
      <dgm:t>
        <a:bodyPr/>
        <a:lstStyle/>
        <a:p>
          <a:endParaRPr lang="zh-CN" altLang="en-US"/>
        </a:p>
      </dgm:t>
    </dgm:pt>
    <dgm:pt modelId="{DFBBA404-1768-4DB8-9FE2-509624659144}" type="sibTrans" cxnId="{26A9AA89-8D71-46E4-84D6-4418F72A0A26}">
      <dgm:prSet/>
      <dgm:spPr/>
      <dgm:t>
        <a:bodyPr/>
        <a:lstStyle/>
        <a:p>
          <a:endParaRPr lang="zh-CN" altLang="en-US"/>
        </a:p>
      </dgm:t>
    </dgm:pt>
    <dgm:pt modelId="{69D71C14-D26B-4356-8B8F-A15403892BB0}" type="pres">
      <dgm:prSet presAssocID="{623F3B6C-9A35-465B-8DDD-5568A62BC814}" presName="Name0" presStyleCnt="0">
        <dgm:presLayoutVars>
          <dgm:dir/>
          <dgm:resizeHandles val="exact"/>
        </dgm:presLayoutVars>
      </dgm:prSet>
      <dgm:spPr/>
    </dgm:pt>
    <dgm:pt modelId="{140FEB9F-78D0-4FE7-9D19-3DD0E34F6820}" type="pres">
      <dgm:prSet presAssocID="{623F3B6C-9A35-465B-8DDD-5568A62BC814}" presName="arrow" presStyleLbl="bgShp" presStyleIdx="0" presStyleCn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33DBE10-4483-42A8-9133-C7A19BD8B07C}" type="pres">
      <dgm:prSet presAssocID="{623F3B6C-9A35-465B-8DDD-5568A62BC814}" presName="points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6F9D4EE-0070-4D65-BF71-8046CD3D8E88}" type="pres">
      <dgm:prSet presAssocID="{6DEF1B63-B4A4-4DD5-9809-DF528D964D6F}" presName="compositeA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0C92EFC-5B55-47FE-8582-5BB1B2100237}" type="pres">
      <dgm:prSet presAssocID="{6DEF1B63-B4A4-4DD5-9809-DF528D964D6F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AB4A3BC-68BD-4A3A-BB74-6A2A1950263D}" type="pres">
      <dgm:prSet presAssocID="{6DEF1B63-B4A4-4DD5-9809-DF528D964D6F}" presName="circleA" presStyleLbl="node1" presStyleIdx="0" presStyleCnt="3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E71305D-9843-48F7-AFF8-7FF59BE443A3}" type="pres">
      <dgm:prSet presAssocID="{6DEF1B63-B4A4-4DD5-9809-DF528D964D6F}" presName="spaceA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5F1EDC9B-DE3E-4850-8D5B-499F9F0BE1F3}" type="pres">
      <dgm:prSet presAssocID="{C8C1B5EF-539F-4727-866C-204124B49831}" presName="spac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C8F874C3-C7BA-4D82-9ECD-01490C1E35CB}" type="pres">
      <dgm:prSet presAssocID="{2187A6D9-812F-4C1D-83F1-350A0AEF8495}" presName="compositeB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9461A41-D9DA-43F5-9208-EA4712F58A20}" type="pres">
      <dgm:prSet presAssocID="{2187A6D9-812F-4C1D-83F1-350A0AEF8495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F904A8-1D6A-4783-B478-0D53C26D82E9}" type="pres">
      <dgm:prSet presAssocID="{2187A6D9-812F-4C1D-83F1-350A0AEF8495}" presName="circleB" presStyleLbl="node1" presStyleIdx="1" presStyleCnt="3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D57E54AD-DFF2-4A08-97ED-7A28D2E774CD}" type="pres">
      <dgm:prSet presAssocID="{2187A6D9-812F-4C1D-83F1-350A0AEF8495}" presName="spaceB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97DCEC5A-FF1C-48DF-AA4A-D06274664064}" type="pres">
      <dgm:prSet presAssocID="{E88462DB-A4A8-4C36-885D-58D1695598E1}" presName="spac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6B56E017-D6B5-43F2-93AC-1D092C7052DC}" type="pres">
      <dgm:prSet presAssocID="{EC990226-31E6-4E44-9F74-FD468643B480}" presName="compositeA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ECFAEDF-0A1B-49D2-8391-66B3F4CB0410}" type="pres">
      <dgm:prSet presAssocID="{EC990226-31E6-4E44-9F74-FD468643B480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6347E0-B3CA-4429-93BC-E523A4FF77C4}" type="pres">
      <dgm:prSet presAssocID="{EC990226-31E6-4E44-9F74-FD468643B480}" presName="circleA" presStyleLbl="node1" presStyleIdx="2" presStyleCnt="3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F7AC861B-5FAB-47EA-B985-8F822DA1C392}" type="pres">
      <dgm:prSet presAssocID="{EC990226-31E6-4E44-9F74-FD468643B480}" presName="spaceA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B83A203D-5F60-D741-A11D-0D7B7BD5D3E8}" type="presOf" srcId="{623F3B6C-9A35-465B-8DDD-5568A62BC814}" destId="{69D71C14-D26B-4356-8B8F-A15403892BB0}" srcOrd="0" destOrd="0" presId="urn:microsoft.com/office/officeart/2005/8/layout/hProcess11"/>
    <dgm:cxn modelId="{01C9564E-4BA0-544E-A5B2-E9AF06CDB2FB}" type="presOf" srcId="{2187A6D9-812F-4C1D-83F1-350A0AEF8495}" destId="{09461A41-D9DA-43F5-9208-EA4712F58A20}" srcOrd="0" destOrd="0" presId="urn:microsoft.com/office/officeart/2005/8/layout/hProcess11"/>
    <dgm:cxn modelId="{A154CF98-7DF8-4462-A444-26BBB384F1E5}" srcId="{623F3B6C-9A35-465B-8DDD-5568A62BC814}" destId="{6DEF1B63-B4A4-4DD5-9809-DF528D964D6F}" srcOrd="0" destOrd="0" parTransId="{8F8EBED4-DF6D-43D3-A21B-7041E1866141}" sibTransId="{C8C1B5EF-539F-4727-866C-204124B49831}"/>
    <dgm:cxn modelId="{6138AC70-8187-3B41-883E-63E099F96EC1}" type="presOf" srcId="{6DEF1B63-B4A4-4DD5-9809-DF528D964D6F}" destId="{00C92EFC-5B55-47FE-8582-5BB1B2100237}" srcOrd="0" destOrd="0" presId="urn:microsoft.com/office/officeart/2005/8/layout/hProcess11"/>
    <dgm:cxn modelId="{BDCBF8C6-BA7C-0F4F-8C00-CA1C18A75FF4}" type="presOf" srcId="{EC990226-31E6-4E44-9F74-FD468643B480}" destId="{0ECFAEDF-0A1B-49D2-8391-66B3F4CB0410}" srcOrd="0" destOrd="0" presId="urn:microsoft.com/office/officeart/2005/8/layout/hProcess11"/>
    <dgm:cxn modelId="{26A9AA89-8D71-46E4-84D6-4418F72A0A26}" srcId="{623F3B6C-9A35-465B-8DDD-5568A62BC814}" destId="{EC990226-31E6-4E44-9F74-FD468643B480}" srcOrd="2" destOrd="0" parTransId="{6613AB1B-E9C0-42F7-873C-777E4E59FB7D}" sibTransId="{DFBBA404-1768-4DB8-9FE2-509624659144}"/>
    <dgm:cxn modelId="{FE468046-813D-4200-8854-12B92D31C68B}" srcId="{623F3B6C-9A35-465B-8DDD-5568A62BC814}" destId="{2187A6D9-812F-4C1D-83F1-350A0AEF8495}" srcOrd="1" destOrd="0" parTransId="{AEA6CE91-4640-4651-9D45-0D5AC80172EA}" sibTransId="{E88462DB-A4A8-4C36-885D-58D1695598E1}"/>
    <dgm:cxn modelId="{38E3E03A-CE09-5D48-AB3C-FEFB025460AE}" type="presParOf" srcId="{69D71C14-D26B-4356-8B8F-A15403892BB0}" destId="{140FEB9F-78D0-4FE7-9D19-3DD0E34F6820}" srcOrd="0" destOrd="0" presId="urn:microsoft.com/office/officeart/2005/8/layout/hProcess11"/>
    <dgm:cxn modelId="{18346BDC-66C1-C344-A93D-B283C5321B14}" type="presParOf" srcId="{69D71C14-D26B-4356-8B8F-A15403892BB0}" destId="{333DBE10-4483-42A8-9133-C7A19BD8B07C}" srcOrd="1" destOrd="0" presId="urn:microsoft.com/office/officeart/2005/8/layout/hProcess11"/>
    <dgm:cxn modelId="{A300090E-96D2-D046-B9BB-9853B9538D49}" type="presParOf" srcId="{333DBE10-4483-42A8-9133-C7A19BD8B07C}" destId="{E6F9D4EE-0070-4D65-BF71-8046CD3D8E88}" srcOrd="0" destOrd="0" presId="urn:microsoft.com/office/officeart/2005/8/layout/hProcess11"/>
    <dgm:cxn modelId="{352CF328-EBF5-CB43-AE38-8E39B5544B4E}" type="presParOf" srcId="{E6F9D4EE-0070-4D65-BF71-8046CD3D8E88}" destId="{00C92EFC-5B55-47FE-8582-5BB1B2100237}" srcOrd="0" destOrd="0" presId="urn:microsoft.com/office/officeart/2005/8/layout/hProcess11"/>
    <dgm:cxn modelId="{1F969AC7-12D2-0941-89C1-1CA10F385B3B}" type="presParOf" srcId="{E6F9D4EE-0070-4D65-BF71-8046CD3D8E88}" destId="{DAB4A3BC-68BD-4A3A-BB74-6A2A1950263D}" srcOrd="1" destOrd="0" presId="urn:microsoft.com/office/officeart/2005/8/layout/hProcess11"/>
    <dgm:cxn modelId="{03575359-2F76-3B41-BE94-A00634CCFD97}" type="presParOf" srcId="{E6F9D4EE-0070-4D65-BF71-8046CD3D8E88}" destId="{0E71305D-9843-48F7-AFF8-7FF59BE443A3}" srcOrd="2" destOrd="0" presId="urn:microsoft.com/office/officeart/2005/8/layout/hProcess11"/>
    <dgm:cxn modelId="{F23B9181-F62D-104A-89E7-6451F90E5AC4}" type="presParOf" srcId="{333DBE10-4483-42A8-9133-C7A19BD8B07C}" destId="{5F1EDC9B-DE3E-4850-8D5B-499F9F0BE1F3}" srcOrd="1" destOrd="0" presId="urn:microsoft.com/office/officeart/2005/8/layout/hProcess11"/>
    <dgm:cxn modelId="{31E9742F-06F4-BD44-B843-DE4EC9B14F89}" type="presParOf" srcId="{333DBE10-4483-42A8-9133-C7A19BD8B07C}" destId="{C8F874C3-C7BA-4D82-9ECD-01490C1E35CB}" srcOrd="2" destOrd="0" presId="urn:microsoft.com/office/officeart/2005/8/layout/hProcess11"/>
    <dgm:cxn modelId="{155B11B1-6A52-E14D-BE8E-7D3319C9B7FD}" type="presParOf" srcId="{C8F874C3-C7BA-4D82-9ECD-01490C1E35CB}" destId="{09461A41-D9DA-43F5-9208-EA4712F58A20}" srcOrd="0" destOrd="0" presId="urn:microsoft.com/office/officeart/2005/8/layout/hProcess11"/>
    <dgm:cxn modelId="{DDACD735-E6D0-624C-82B4-E0AEBC0FF3CA}" type="presParOf" srcId="{C8F874C3-C7BA-4D82-9ECD-01490C1E35CB}" destId="{9FF904A8-1D6A-4783-B478-0D53C26D82E9}" srcOrd="1" destOrd="0" presId="urn:microsoft.com/office/officeart/2005/8/layout/hProcess11"/>
    <dgm:cxn modelId="{60F7E727-9D5D-8547-96CD-F1A680D9BBEB}" type="presParOf" srcId="{C8F874C3-C7BA-4D82-9ECD-01490C1E35CB}" destId="{D57E54AD-DFF2-4A08-97ED-7A28D2E774CD}" srcOrd="2" destOrd="0" presId="urn:microsoft.com/office/officeart/2005/8/layout/hProcess11"/>
    <dgm:cxn modelId="{CB979DD2-565E-F848-A8BF-6EDD64A05488}" type="presParOf" srcId="{333DBE10-4483-42A8-9133-C7A19BD8B07C}" destId="{97DCEC5A-FF1C-48DF-AA4A-D06274664064}" srcOrd="3" destOrd="0" presId="urn:microsoft.com/office/officeart/2005/8/layout/hProcess11"/>
    <dgm:cxn modelId="{28FC142B-6F14-0544-9EEE-C31AEEB6ECC3}" type="presParOf" srcId="{333DBE10-4483-42A8-9133-C7A19BD8B07C}" destId="{6B56E017-D6B5-43F2-93AC-1D092C7052DC}" srcOrd="4" destOrd="0" presId="urn:microsoft.com/office/officeart/2005/8/layout/hProcess11"/>
    <dgm:cxn modelId="{A4E5C6E5-6C2E-CF48-8B9D-8F9DA56D0443}" type="presParOf" srcId="{6B56E017-D6B5-43F2-93AC-1D092C7052DC}" destId="{0ECFAEDF-0A1B-49D2-8391-66B3F4CB0410}" srcOrd="0" destOrd="0" presId="urn:microsoft.com/office/officeart/2005/8/layout/hProcess11"/>
    <dgm:cxn modelId="{EC369CBA-4603-5840-97FE-6B9496982608}" type="presParOf" srcId="{6B56E017-D6B5-43F2-93AC-1D092C7052DC}" destId="{2A6347E0-B3CA-4429-93BC-E523A4FF77C4}" srcOrd="1" destOrd="0" presId="urn:microsoft.com/office/officeart/2005/8/layout/hProcess11"/>
    <dgm:cxn modelId="{F09DE353-15A5-954E-AC8A-5A9EEA09BA8D}" type="presParOf" srcId="{6B56E017-D6B5-43F2-93AC-1D092C7052DC}" destId="{F7AC861B-5FAB-47EA-B985-8F822DA1C39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5F8018-D82C-4C48-9A39-F0471E5ED46E}" type="doc">
      <dgm:prSet loTypeId="urn:microsoft.com/office/officeart/2005/8/layout/cycle7" loCatId="cycle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zh-CN" altLang="en-US"/>
        </a:p>
      </dgm:t>
    </dgm:pt>
    <dgm:pt modelId="{5604FB63-9B65-4E9F-8984-3CA1C4DA43A7}">
      <dgm:prSet phldrT="[文本]" custT="1"/>
      <dgm:spPr/>
      <dgm:t>
        <a:bodyPr/>
        <a:lstStyle/>
        <a:p>
          <a:r>
            <a:rPr lang="zh-CN" altLang="en-US" sz="2800" b="1" smtClean="0">
              <a:solidFill>
                <a:srgbClr val="FFFFFF"/>
              </a:solidFill>
            </a:rPr>
            <a:t>沟通差异</a:t>
          </a:r>
          <a:endParaRPr lang="zh-CN" altLang="en-US" sz="2800" b="1" dirty="0">
            <a:solidFill>
              <a:srgbClr val="FFFFFF"/>
            </a:solidFill>
          </a:endParaRPr>
        </a:p>
      </dgm:t>
    </dgm:pt>
    <dgm:pt modelId="{434A7A8D-2378-449A-93A9-1480E98EF124}" type="parTrans" cxnId="{90FED25D-C902-4713-AB17-A3350B11487A}">
      <dgm:prSet/>
      <dgm:spPr/>
      <dgm:t>
        <a:bodyPr/>
        <a:lstStyle/>
        <a:p>
          <a:endParaRPr lang="zh-CN" altLang="en-US" sz="2000" b="1">
            <a:solidFill>
              <a:srgbClr val="FFFFFF"/>
            </a:solidFill>
          </a:endParaRPr>
        </a:p>
      </dgm:t>
    </dgm:pt>
    <dgm:pt modelId="{C719EEC5-C7B7-4C3D-85FD-3013F7EDDED6}" type="sibTrans" cxnId="{90FED25D-C902-4713-AB17-A3350B11487A}">
      <dgm:prSet custT="1"/>
      <dgm:spPr/>
      <dgm:t>
        <a:bodyPr/>
        <a:lstStyle/>
        <a:p>
          <a:endParaRPr lang="zh-CN" altLang="en-US" sz="1200" b="1">
            <a:solidFill>
              <a:srgbClr val="FFFFFF"/>
            </a:solidFill>
          </a:endParaRPr>
        </a:p>
      </dgm:t>
    </dgm:pt>
    <dgm:pt modelId="{D475A4EA-2281-4264-AD20-2C4343B24517}">
      <dgm:prSet phldrT="[文本]" custT="1"/>
      <dgm:spPr/>
      <dgm:t>
        <a:bodyPr/>
        <a:lstStyle/>
        <a:p>
          <a:r>
            <a:rPr lang="zh-CN" altLang="en-US" sz="2800" b="1" smtClean="0">
              <a:solidFill>
                <a:srgbClr val="FFFFFF"/>
              </a:solidFill>
            </a:rPr>
            <a:t>个人差异</a:t>
          </a:r>
          <a:endParaRPr lang="zh-CN" altLang="en-US" sz="2800" b="1" dirty="0">
            <a:solidFill>
              <a:srgbClr val="FFFFFF"/>
            </a:solidFill>
          </a:endParaRPr>
        </a:p>
      </dgm:t>
    </dgm:pt>
    <dgm:pt modelId="{D0635C95-DD83-42E7-94A7-BAB01D74C19E}" type="parTrans" cxnId="{9CA30681-8488-46B9-979F-B40CB52A8771}">
      <dgm:prSet/>
      <dgm:spPr/>
      <dgm:t>
        <a:bodyPr/>
        <a:lstStyle/>
        <a:p>
          <a:endParaRPr lang="zh-CN" altLang="en-US" sz="2000" b="1">
            <a:solidFill>
              <a:srgbClr val="FFFFFF"/>
            </a:solidFill>
          </a:endParaRPr>
        </a:p>
      </dgm:t>
    </dgm:pt>
    <dgm:pt modelId="{84F9F31D-56EE-470F-A31F-E899EB42A102}" type="sibTrans" cxnId="{9CA30681-8488-46B9-979F-B40CB52A8771}">
      <dgm:prSet custT="1"/>
      <dgm:spPr/>
      <dgm:t>
        <a:bodyPr/>
        <a:lstStyle/>
        <a:p>
          <a:endParaRPr lang="zh-CN" altLang="en-US" sz="1200" b="1">
            <a:solidFill>
              <a:srgbClr val="FFFFFF"/>
            </a:solidFill>
          </a:endParaRPr>
        </a:p>
      </dgm:t>
    </dgm:pt>
    <dgm:pt modelId="{B8F84038-3903-4481-8841-BF63CE4F613F}">
      <dgm:prSet phldrT="[文本]" custT="1"/>
      <dgm:spPr/>
      <dgm:t>
        <a:bodyPr/>
        <a:lstStyle/>
        <a:p>
          <a:r>
            <a:rPr lang="zh-CN" altLang="en-US" sz="2800" b="1" smtClean="0">
              <a:solidFill>
                <a:srgbClr val="FFFFFF"/>
              </a:solidFill>
            </a:rPr>
            <a:t>结构差异</a:t>
          </a:r>
          <a:endParaRPr lang="zh-CN" altLang="en-US" sz="2800" b="1" dirty="0">
            <a:solidFill>
              <a:srgbClr val="FFFFFF"/>
            </a:solidFill>
          </a:endParaRPr>
        </a:p>
      </dgm:t>
    </dgm:pt>
    <dgm:pt modelId="{F965C517-6B20-4F78-BA2C-D20FE5538574}" type="parTrans" cxnId="{F0293FD3-FF44-4C8A-B040-9868456684DD}">
      <dgm:prSet/>
      <dgm:spPr/>
      <dgm:t>
        <a:bodyPr/>
        <a:lstStyle/>
        <a:p>
          <a:endParaRPr lang="zh-CN" altLang="en-US" sz="2000" b="1">
            <a:solidFill>
              <a:srgbClr val="FFFFFF"/>
            </a:solidFill>
          </a:endParaRPr>
        </a:p>
      </dgm:t>
    </dgm:pt>
    <dgm:pt modelId="{51846B9C-0F8A-42D0-A708-AA2FEDF2160D}" type="sibTrans" cxnId="{F0293FD3-FF44-4C8A-B040-9868456684DD}">
      <dgm:prSet custT="1"/>
      <dgm:spPr/>
      <dgm:t>
        <a:bodyPr/>
        <a:lstStyle/>
        <a:p>
          <a:endParaRPr lang="zh-CN" altLang="en-US" sz="1200" b="1">
            <a:solidFill>
              <a:srgbClr val="FFFFFF"/>
            </a:solidFill>
          </a:endParaRPr>
        </a:p>
      </dgm:t>
    </dgm:pt>
    <dgm:pt modelId="{9D075BDC-9E01-414C-814A-F0ED5ECF7FA2}" type="pres">
      <dgm:prSet presAssocID="{795F8018-D82C-4C48-9A39-F0471E5ED46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8BE2BA2-CCF4-4B86-AA20-9BAEF1BE7E25}" type="pres">
      <dgm:prSet presAssocID="{D475A4EA-2281-4264-AD20-2C4343B2451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61D158-15FA-4E1A-9C67-857AF987D050}" type="pres">
      <dgm:prSet presAssocID="{84F9F31D-56EE-470F-A31F-E899EB42A102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C7AE5333-0C93-4993-ACEA-0B2A5C8461AB}" type="pres">
      <dgm:prSet presAssocID="{84F9F31D-56EE-470F-A31F-E899EB42A102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EE16CC68-7689-4CE0-ADA0-D73E77C6F094}" type="pres">
      <dgm:prSet presAssocID="{B8F84038-3903-4481-8841-BF63CE4F613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E87F56-BDBE-4A4B-8D27-D5E5EC75E52B}" type="pres">
      <dgm:prSet presAssocID="{51846B9C-0F8A-42D0-A708-AA2FEDF2160D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90588B2F-A38A-4D7B-9098-66DE6B17E074}" type="pres">
      <dgm:prSet presAssocID="{51846B9C-0F8A-42D0-A708-AA2FEDF2160D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AEC1C6AF-494D-4985-957F-53F9F56325E3}" type="pres">
      <dgm:prSet presAssocID="{5604FB63-9B65-4E9F-8984-3CA1C4DA43A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73C165-8521-47F1-9FB1-DDF3FD5CBFA6}" type="pres">
      <dgm:prSet presAssocID="{C719EEC5-C7B7-4C3D-85FD-3013F7EDDED6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66764D38-9307-4018-B568-2748BCC6BEFA}" type="pres">
      <dgm:prSet presAssocID="{C719EEC5-C7B7-4C3D-85FD-3013F7EDDED6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F0293FD3-FF44-4C8A-B040-9868456684DD}" srcId="{795F8018-D82C-4C48-9A39-F0471E5ED46E}" destId="{B8F84038-3903-4481-8841-BF63CE4F613F}" srcOrd="1" destOrd="0" parTransId="{F965C517-6B20-4F78-BA2C-D20FE5538574}" sibTransId="{51846B9C-0F8A-42D0-A708-AA2FEDF2160D}"/>
    <dgm:cxn modelId="{9CA30681-8488-46B9-979F-B40CB52A8771}" srcId="{795F8018-D82C-4C48-9A39-F0471E5ED46E}" destId="{D475A4EA-2281-4264-AD20-2C4343B24517}" srcOrd="0" destOrd="0" parTransId="{D0635C95-DD83-42E7-94A7-BAB01D74C19E}" sibTransId="{84F9F31D-56EE-470F-A31F-E899EB42A102}"/>
    <dgm:cxn modelId="{2F24F06E-0C83-6D44-BE52-47422E7CA3DA}" type="presOf" srcId="{84F9F31D-56EE-470F-A31F-E899EB42A102}" destId="{D161D158-15FA-4E1A-9C67-857AF987D050}" srcOrd="0" destOrd="0" presId="urn:microsoft.com/office/officeart/2005/8/layout/cycle7"/>
    <dgm:cxn modelId="{49AFC98A-E0A4-AD4E-B719-146B7C6D256B}" type="presOf" srcId="{C719EEC5-C7B7-4C3D-85FD-3013F7EDDED6}" destId="{D073C165-8521-47F1-9FB1-DDF3FD5CBFA6}" srcOrd="0" destOrd="0" presId="urn:microsoft.com/office/officeart/2005/8/layout/cycle7"/>
    <dgm:cxn modelId="{85EE3631-7319-E04B-8362-2548598823A9}" type="presOf" srcId="{795F8018-D82C-4C48-9A39-F0471E5ED46E}" destId="{9D075BDC-9E01-414C-814A-F0ED5ECF7FA2}" srcOrd="0" destOrd="0" presId="urn:microsoft.com/office/officeart/2005/8/layout/cycle7"/>
    <dgm:cxn modelId="{B1AE170D-9EFF-3E4C-9FCE-D300012C1D96}" type="presOf" srcId="{84F9F31D-56EE-470F-A31F-E899EB42A102}" destId="{C7AE5333-0C93-4993-ACEA-0B2A5C8461AB}" srcOrd="1" destOrd="0" presId="urn:microsoft.com/office/officeart/2005/8/layout/cycle7"/>
    <dgm:cxn modelId="{DE3A1876-A646-6B42-903E-12E9380C4206}" type="presOf" srcId="{5604FB63-9B65-4E9F-8984-3CA1C4DA43A7}" destId="{AEC1C6AF-494D-4985-957F-53F9F56325E3}" srcOrd="0" destOrd="0" presId="urn:microsoft.com/office/officeart/2005/8/layout/cycle7"/>
    <dgm:cxn modelId="{0624B5E2-419E-7840-9D73-C8136265F6C7}" type="presOf" srcId="{C719EEC5-C7B7-4C3D-85FD-3013F7EDDED6}" destId="{66764D38-9307-4018-B568-2748BCC6BEFA}" srcOrd="1" destOrd="0" presId="urn:microsoft.com/office/officeart/2005/8/layout/cycle7"/>
    <dgm:cxn modelId="{4459FDE6-03D9-9D40-B73D-59A9558E4F81}" type="presOf" srcId="{D475A4EA-2281-4264-AD20-2C4343B24517}" destId="{88BE2BA2-CCF4-4B86-AA20-9BAEF1BE7E25}" srcOrd="0" destOrd="0" presId="urn:microsoft.com/office/officeart/2005/8/layout/cycle7"/>
    <dgm:cxn modelId="{20F7F1D2-6D21-F74F-B1A8-832E83BE625F}" type="presOf" srcId="{B8F84038-3903-4481-8841-BF63CE4F613F}" destId="{EE16CC68-7689-4CE0-ADA0-D73E77C6F094}" srcOrd="0" destOrd="0" presId="urn:microsoft.com/office/officeart/2005/8/layout/cycle7"/>
    <dgm:cxn modelId="{D0E2BB9C-C32A-A344-89DD-1E6BB7ED9327}" type="presOf" srcId="{51846B9C-0F8A-42D0-A708-AA2FEDF2160D}" destId="{90588B2F-A38A-4D7B-9098-66DE6B17E074}" srcOrd="1" destOrd="0" presId="urn:microsoft.com/office/officeart/2005/8/layout/cycle7"/>
    <dgm:cxn modelId="{90FED25D-C902-4713-AB17-A3350B11487A}" srcId="{795F8018-D82C-4C48-9A39-F0471E5ED46E}" destId="{5604FB63-9B65-4E9F-8984-3CA1C4DA43A7}" srcOrd="2" destOrd="0" parTransId="{434A7A8D-2378-449A-93A9-1480E98EF124}" sibTransId="{C719EEC5-C7B7-4C3D-85FD-3013F7EDDED6}"/>
    <dgm:cxn modelId="{2030FF63-EFA3-EC4B-A2DC-3F28854C8971}" type="presOf" srcId="{51846B9C-0F8A-42D0-A708-AA2FEDF2160D}" destId="{ACE87F56-BDBE-4A4B-8D27-D5E5EC75E52B}" srcOrd="0" destOrd="0" presId="urn:microsoft.com/office/officeart/2005/8/layout/cycle7"/>
    <dgm:cxn modelId="{288496D3-FC7C-BD42-9F86-F9F59F4EAB7C}" type="presParOf" srcId="{9D075BDC-9E01-414C-814A-F0ED5ECF7FA2}" destId="{88BE2BA2-CCF4-4B86-AA20-9BAEF1BE7E25}" srcOrd="0" destOrd="0" presId="urn:microsoft.com/office/officeart/2005/8/layout/cycle7"/>
    <dgm:cxn modelId="{68C111BC-A3BF-8944-A6E5-446C97622095}" type="presParOf" srcId="{9D075BDC-9E01-414C-814A-F0ED5ECF7FA2}" destId="{D161D158-15FA-4E1A-9C67-857AF987D050}" srcOrd="1" destOrd="0" presId="urn:microsoft.com/office/officeart/2005/8/layout/cycle7"/>
    <dgm:cxn modelId="{F16B024C-CDE6-B74A-9906-2EC6EEB64390}" type="presParOf" srcId="{D161D158-15FA-4E1A-9C67-857AF987D050}" destId="{C7AE5333-0C93-4993-ACEA-0B2A5C8461AB}" srcOrd="0" destOrd="0" presId="urn:microsoft.com/office/officeart/2005/8/layout/cycle7"/>
    <dgm:cxn modelId="{C1B634B2-13DB-3F47-B414-638D18CA5ECF}" type="presParOf" srcId="{9D075BDC-9E01-414C-814A-F0ED5ECF7FA2}" destId="{EE16CC68-7689-4CE0-ADA0-D73E77C6F094}" srcOrd="2" destOrd="0" presId="urn:microsoft.com/office/officeart/2005/8/layout/cycle7"/>
    <dgm:cxn modelId="{B6CCEA0A-0BD1-EF47-9BF5-3D06D8A3A099}" type="presParOf" srcId="{9D075BDC-9E01-414C-814A-F0ED5ECF7FA2}" destId="{ACE87F56-BDBE-4A4B-8D27-D5E5EC75E52B}" srcOrd="3" destOrd="0" presId="urn:microsoft.com/office/officeart/2005/8/layout/cycle7"/>
    <dgm:cxn modelId="{576857D9-B109-724F-AF12-B3184A77DFE7}" type="presParOf" srcId="{ACE87F56-BDBE-4A4B-8D27-D5E5EC75E52B}" destId="{90588B2F-A38A-4D7B-9098-66DE6B17E074}" srcOrd="0" destOrd="0" presId="urn:microsoft.com/office/officeart/2005/8/layout/cycle7"/>
    <dgm:cxn modelId="{84C0D0A3-F469-D448-9FE9-AFC8B1F3762E}" type="presParOf" srcId="{9D075BDC-9E01-414C-814A-F0ED5ECF7FA2}" destId="{AEC1C6AF-494D-4985-957F-53F9F56325E3}" srcOrd="4" destOrd="0" presId="urn:microsoft.com/office/officeart/2005/8/layout/cycle7"/>
    <dgm:cxn modelId="{F1E5AD10-3EF0-F14D-9574-D25601FEB0E9}" type="presParOf" srcId="{9D075BDC-9E01-414C-814A-F0ED5ECF7FA2}" destId="{D073C165-8521-47F1-9FB1-DDF3FD5CBFA6}" srcOrd="5" destOrd="0" presId="urn:microsoft.com/office/officeart/2005/8/layout/cycle7"/>
    <dgm:cxn modelId="{5A3AFDE9-4435-ED4B-8B8C-0E916D57CB89}" type="presParOf" srcId="{D073C165-8521-47F1-9FB1-DDF3FD5CBFA6}" destId="{66764D38-9307-4018-B568-2748BCC6BEF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E14D1-A6B8-4405-85E3-F06531776BDC}">
      <dsp:nvSpPr>
        <dsp:cNvPr id="0" name=""/>
        <dsp:cNvSpPr/>
      </dsp:nvSpPr>
      <dsp:spPr>
        <a:xfrm>
          <a:off x="1016000" y="0"/>
          <a:ext cx="4064000" cy="40640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52A13D1-CCBC-4F2F-97CD-FB1449380AE3}">
      <dsp:nvSpPr>
        <dsp:cNvPr id="0" name=""/>
        <dsp:cNvSpPr/>
      </dsp:nvSpPr>
      <dsp:spPr>
        <a:xfrm>
          <a:off x="1280160" y="264160"/>
          <a:ext cx="1625600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/>
            <a:t>信息传递</a:t>
          </a:r>
          <a:endParaRPr lang="zh-CN" altLang="en-US" sz="2400" b="1" kern="1200" dirty="0"/>
        </a:p>
      </dsp:txBody>
      <dsp:txXfrm>
        <a:off x="1359515" y="343515"/>
        <a:ext cx="1466890" cy="1466890"/>
      </dsp:txXfrm>
    </dsp:sp>
    <dsp:sp modelId="{EADD3B88-5FE6-4A85-8BB7-43A68E4966A7}">
      <dsp:nvSpPr>
        <dsp:cNvPr id="0" name=""/>
        <dsp:cNvSpPr/>
      </dsp:nvSpPr>
      <dsp:spPr>
        <a:xfrm>
          <a:off x="3190240" y="264160"/>
          <a:ext cx="1625600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/>
            <a:t>情感交流</a:t>
          </a:r>
          <a:endParaRPr lang="zh-CN" altLang="en-US" sz="2400" b="1" kern="1200" dirty="0"/>
        </a:p>
      </dsp:txBody>
      <dsp:txXfrm>
        <a:off x="3269595" y="343515"/>
        <a:ext cx="1466890" cy="1466890"/>
      </dsp:txXfrm>
    </dsp:sp>
    <dsp:sp modelId="{071F1ECD-CB04-4767-BBE6-25EFFE8D169F}">
      <dsp:nvSpPr>
        <dsp:cNvPr id="0" name=""/>
        <dsp:cNvSpPr/>
      </dsp:nvSpPr>
      <dsp:spPr>
        <a:xfrm>
          <a:off x="1280160" y="2174240"/>
          <a:ext cx="1625600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/>
            <a:t>控制功能</a:t>
          </a:r>
          <a:endParaRPr lang="zh-CN" altLang="en-US" sz="2400" b="1" kern="1200" dirty="0"/>
        </a:p>
      </dsp:txBody>
      <dsp:txXfrm>
        <a:off x="1359515" y="2253595"/>
        <a:ext cx="1466890" cy="1466890"/>
      </dsp:txXfrm>
    </dsp:sp>
    <dsp:sp modelId="{2102E286-3AA0-4CDF-8C10-BD7A73755ABE}">
      <dsp:nvSpPr>
        <dsp:cNvPr id="0" name=""/>
        <dsp:cNvSpPr/>
      </dsp:nvSpPr>
      <dsp:spPr>
        <a:xfrm>
          <a:off x="3190240" y="2174240"/>
          <a:ext cx="1625600" cy="162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/>
            <a:t>激励功能</a:t>
          </a:r>
          <a:endParaRPr lang="zh-CN" altLang="en-US" sz="2400" b="1" kern="1200" dirty="0"/>
        </a:p>
      </dsp:txBody>
      <dsp:txXfrm>
        <a:off x="3269595" y="2253595"/>
        <a:ext cx="1466890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C739D-2DA3-426D-95BB-40E2073752D4}">
      <dsp:nvSpPr>
        <dsp:cNvPr id="0" name=""/>
        <dsp:cNvSpPr/>
      </dsp:nvSpPr>
      <dsp:spPr>
        <a:xfrm>
          <a:off x="3908" y="1082612"/>
          <a:ext cx="1777069" cy="95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技术性障碍</a:t>
          </a:r>
          <a:endParaRPr lang="zh-CN" altLang="en-US" sz="2200" b="1" kern="1200" dirty="0"/>
        </a:p>
      </dsp:txBody>
      <dsp:txXfrm>
        <a:off x="3908" y="1082612"/>
        <a:ext cx="1777069" cy="633600"/>
      </dsp:txXfrm>
    </dsp:sp>
    <dsp:sp modelId="{23B081A7-69BF-4A55-A1A9-EED6D1149BF0}">
      <dsp:nvSpPr>
        <dsp:cNvPr id="0" name=""/>
        <dsp:cNvSpPr/>
      </dsp:nvSpPr>
      <dsp:spPr>
        <a:xfrm>
          <a:off x="367886" y="1716212"/>
          <a:ext cx="1777069" cy="146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语义分歧</a:t>
          </a:r>
          <a:endParaRPr lang="zh-CN" alt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媒介障碍</a:t>
          </a:r>
          <a:endParaRPr lang="zh-CN" alt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信息过载</a:t>
          </a:r>
          <a:endParaRPr lang="zh-CN" altLang="en-US" sz="1800" b="1" kern="1200" dirty="0"/>
        </a:p>
      </dsp:txBody>
      <dsp:txXfrm>
        <a:off x="410800" y="1759126"/>
        <a:ext cx="1691241" cy="1379372"/>
      </dsp:txXfrm>
    </dsp:sp>
    <dsp:sp modelId="{8A10CA03-9954-437B-91BA-50B2757771D0}">
      <dsp:nvSpPr>
        <dsp:cNvPr id="0" name=""/>
        <dsp:cNvSpPr/>
      </dsp:nvSpPr>
      <dsp:spPr>
        <a:xfrm>
          <a:off x="2050374" y="1178193"/>
          <a:ext cx="571122" cy="44243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b="1" kern="1200"/>
        </a:p>
      </dsp:txBody>
      <dsp:txXfrm>
        <a:off x="2050374" y="1266681"/>
        <a:ext cx="438391" cy="265462"/>
      </dsp:txXfrm>
    </dsp:sp>
    <dsp:sp modelId="{05CBEB4C-2D34-42E2-96AA-201CE86D63D5}">
      <dsp:nvSpPr>
        <dsp:cNvPr id="0" name=""/>
        <dsp:cNvSpPr/>
      </dsp:nvSpPr>
      <dsp:spPr>
        <a:xfrm>
          <a:off x="2858566" y="1082612"/>
          <a:ext cx="1777069" cy="95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心理性障碍</a:t>
          </a:r>
          <a:endParaRPr lang="zh-CN" altLang="en-US" sz="2200" b="1" kern="1200" dirty="0"/>
        </a:p>
      </dsp:txBody>
      <dsp:txXfrm>
        <a:off x="2858566" y="1082612"/>
        <a:ext cx="1777069" cy="633600"/>
      </dsp:txXfrm>
    </dsp:sp>
    <dsp:sp modelId="{416393DD-6AA6-4CA0-B243-AEB5F7B013F9}">
      <dsp:nvSpPr>
        <dsp:cNvPr id="0" name=""/>
        <dsp:cNvSpPr/>
      </dsp:nvSpPr>
      <dsp:spPr>
        <a:xfrm>
          <a:off x="3222544" y="1716212"/>
          <a:ext cx="1777069" cy="146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选择性感知</a:t>
          </a:r>
          <a:endParaRPr lang="zh-CN" alt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情绪影响</a:t>
          </a:r>
          <a:endParaRPr lang="zh-CN" alt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过去经</a:t>
          </a:r>
          <a:endParaRPr lang="zh-CN" alt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地位差异</a:t>
          </a:r>
          <a:endParaRPr lang="zh-CN" altLang="en-US" sz="1800" b="1" kern="1200" dirty="0"/>
        </a:p>
      </dsp:txBody>
      <dsp:txXfrm>
        <a:off x="3265458" y="1759126"/>
        <a:ext cx="1691241" cy="1379372"/>
      </dsp:txXfrm>
    </dsp:sp>
    <dsp:sp modelId="{E8AD6AAC-B0BC-4800-8C6F-7A4701307020}">
      <dsp:nvSpPr>
        <dsp:cNvPr id="0" name=""/>
        <dsp:cNvSpPr/>
      </dsp:nvSpPr>
      <dsp:spPr>
        <a:xfrm>
          <a:off x="4905032" y="1178193"/>
          <a:ext cx="571122" cy="44243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b="1" kern="1200"/>
        </a:p>
      </dsp:txBody>
      <dsp:txXfrm>
        <a:off x="4905032" y="1266681"/>
        <a:ext cx="438391" cy="265462"/>
      </dsp:txXfrm>
    </dsp:sp>
    <dsp:sp modelId="{F687F28F-0480-4DEB-B12E-79C60EE54864}">
      <dsp:nvSpPr>
        <dsp:cNvPr id="0" name=""/>
        <dsp:cNvSpPr/>
      </dsp:nvSpPr>
      <dsp:spPr>
        <a:xfrm>
          <a:off x="5713224" y="1082612"/>
          <a:ext cx="1777069" cy="9504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b="1" kern="1200" dirty="0" smtClean="0"/>
            <a:t>管理性障碍</a:t>
          </a:r>
          <a:endParaRPr lang="zh-CN" altLang="en-US" sz="2200" b="1" kern="1200" dirty="0"/>
        </a:p>
      </dsp:txBody>
      <dsp:txXfrm>
        <a:off x="5713224" y="1082612"/>
        <a:ext cx="1777069" cy="633600"/>
      </dsp:txXfrm>
    </dsp:sp>
    <dsp:sp modelId="{5B4D879E-4495-4C46-918C-73F9270B0E21}">
      <dsp:nvSpPr>
        <dsp:cNvPr id="0" name=""/>
        <dsp:cNvSpPr/>
      </dsp:nvSpPr>
      <dsp:spPr>
        <a:xfrm>
          <a:off x="6077202" y="1716212"/>
          <a:ext cx="1777069" cy="146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来源信度</a:t>
          </a:r>
          <a:endParaRPr lang="zh-CN" alt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组织氛围</a:t>
          </a:r>
          <a:endParaRPr lang="zh-CN" alt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800" b="1" kern="1200" dirty="0" smtClean="0"/>
            <a:t>信息过滤</a:t>
          </a:r>
          <a:endParaRPr lang="zh-CN" altLang="en-US" sz="1800" b="1" kern="1200" dirty="0"/>
        </a:p>
      </dsp:txBody>
      <dsp:txXfrm>
        <a:off x="6120116" y="1759126"/>
        <a:ext cx="1691241" cy="13793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0FEB9F-78D0-4FE7-9D19-3DD0E34F6820}">
      <dsp:nvSpPr>
        <dsp:cNvPr id="0" name=""/>
        <dsp:cNvSpPr/>
      </dsp:nvSpPr>
      <dsp:spPr>
        <a:xfrm>
          <a:off x="0" y="1243021"/>
          <a:ext cx="7929618" cy="1657361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C92EFC-5B55-47FE-8582-5BB1B2100237}">
      <dsp:nvSpPr>
        <dsp:cNvPr id="0" name=""/>
        <dsp:cNvSpPr/>
      </dsp:nvSpPr>
      <dsp:spPr>
        <a:xfrm>
          <a:off x="3484" y="0"/>
          <a:ext cx="2299898" cy="1657361"/>
        </a:xfrm>
        <a:prstGeom prst="rect">
          <a:avLst/>
        </a:prstGeom>
        <a:noFill/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b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b="1" kern="1200" dirty="0" smtClean="0"/>
            <a:t>所有的冲突都是不良的、消极的，必须避免冲突</a:t>
          </a:r>
          <a:endParaRPr lang="zh-CN" altLang="en-US" sz="1900" kern="1200" dirty="0"/>
        </a:p>
      </dsp:txBody>
      <dsp:txXfrm>
        <a:off x="3484" y="0"/>
        <a:ext cx="2299898" cy="1657361"/>
      </dsp:txXfrm>
    </dsp:sp>
    <dsp:sp modelId="{DAB4A3BC-68BD-4A3A-BB74-6A2A1950263D}">
      <dsp:nvSpPr>
        <dsp:cNvPr id="0" name=""/>
        <dsp:cNvSpPr/>
      </dsp:nvSpPr>
      <dsp:spPr>
        <a:xfrm>
          <a:off x="946263" y="1864531"/>
          <a:ext cx="414340" cy="4143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461A41-D9DA-43F5-9208-EA4712F58A20}">
      <dsp:nvSpPr>
        <dsp:cNvPr id="0" name=""/>
        <dsp:cNvSpPr/>
      </dsp:nvSpPr>
      <dsp:spPr>
        <a:xfrm>
          <a:off x="2418378" y="2486042"/>
          <a:ext cx="2299898" cy="1657361"/>
        </a:xfrm>
        <a:prstGeom prst="rect">
          <a:avLst/>
        </a:prstGeom>
        <a:noFill/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b="1" kern="1200" dirty="0" smtClean="0"/>
            <a:t>冲突是不可避免的，存在着对群体工作绩效产生积极影响的潜在可能性</a:t>
          </a:r>
        </a:p>
      </dsp:txBody>
      <dsp:txXfrm>
        <a:off x="2418378" y="2486042"/>
        <a:ext cx="2299898" cy="1657361"/>
      </dsp:txXfrm>
    </dsp:sp>
    <dsp:sp modelId="{9FF904A8-1D6A-4783-B478-0D53C26D82E9}">
      <dsp:nvSpPr>
        <dsp:cNvPr id="0" name=""/>
        <dsp:cNvSpPr/>
      </dsp:nvSpPr>
      <dsp:spPr>
        <a:xfrm>
          <a:off x="3361157" y="1864531"/>
          <a:ext cx="414340" cy="4143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CFAEDF-0A1B-49D2-8391-66B3F4CB0410}">
      <dsp:nvSpPr>
        <dsp:cNvPr id="0" name=""/>
        <dsp:cNvSpPr/>
      </dsp:nvSpPr>
      <dsp:spPr>
        <a:xfrm>
          <a:off x="4833272" y="0"/>
          <a:ext cx="2299898" cy="1657361"/>
        </a:xfrm>
        <a:prstGeom prst="rect">
          <a:avLst/>
        </a:prstGeom>
        <a:noFill/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b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b="1" kern="1200" dirty="0" smtClean="0"/>
            <a:t>某些冲突对于群体的有效工作是必不可少的，鼓励管理者维持一种冲突的最低水平</a:t>
          </a:r>
          <a:endParaRPr lang="zh-CN" altLang="en-US" sz="1900" kern="1200" dirty="0"/>
        </a:p>
      </dsp:txBody>
      <dsp:txXfrm>
        <a:off x="4833272" y="0"/>
        <a:ext cx="2299898" cy="1657361"/>
      </dsp:txXfrm>
    </dsp:sp>
    <dsp:sp modelId="{2A6347E0-B3CA-4429-93BC-E523A4FF77C4}">
      <dsp:nvSpPr>
        <dsp:cNvPr id="0" name=""/>
        <dsp:cNvSpPr/>
      </dsp:nvSpPr>
      <dsp:spPr>
        <a:xfrm>
          <a:off x="5776051" y="1864531"/>
          <a:ext cx="414340" cy="4143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E2BA2-CCF4-4B86-AA20-9BAEF1BE7E25}">
      <dsp:nvSpPr>
        <dsp:cNvPr id="0" name=""/>
        <dsp:cNvSpPr/>
      </dsp:nvSpPr>
      <dsp:spPr>
        <a:xfrm>
          <a:off x="2024248" y="757"/>
          <a:ext cx="1895102" cy="9475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smtClean="0">
              <a:solidFill>
                <a:srgbClr val="FFFFFF"/>
              </a:solidFill>
            </a:rPr>
            <a:t>个人差异</a:t>
          </a:r>
          <a:endParaRPr lang="zh-CN" altLang="en-US" sz="2800" b="1" kern="1200" dirty="0">
            <a:solidFill>
              <a:srgbClr val="FFFFFF"/>
            </a:solidFill>
          </a:endParaRPr>
        </a:p>
      </dsp:txBody>
      <dsp:txXfrm>
        <a:off x="2052001" y="28510"/>
        <a:ext cx="1839596" cy="892045"/>
      </dsp:txXfrm>
    </dsp:sp>
    <dsp:sp modelId="{D161D158-15FA-4E1A-9C67-857AF987D050}">
      <dsp:nvSpPr>
        <dsp:cNvPr id="0" name=""/>
        <dsp:cNvSpPr/>
      </dsp:nvSpPr>
      <dsp:spPr>
        <a:xfrm rot="3600000">
          <a:off x="3260709" y="1662978"/>
          <a:ext cx="985953" cy="33164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b="1" kern="1200">
            <a:solidFill>
              <a:srgbClr val="FFFFFF"/>
            </a:solidFill>
          </a:endParaRPr>
        </a:p>
      </dsp:txBody>
      <dsp:txXfrm>
        <a:off x="3360202" y="1729307"/>
        <a:ext cx="786967" cy="198985"/>
      </dsp:txXfrm>
    </dsp:sp>
    <dsp:sp modelId="{EE16CC68-7689-4CE0-ADA0-D73E77C6F094}">
      <dsp:nvSpPr>
        <dsp:cNvPr id="0" name=""/>
        <dsp:cNvSpPr/>
      </dsp:nvSpPr>
      <dsp:spPr>
        <a:xfrm>
          <a:off x="3588021" y="2709291"/>
          <a:ext cx="1895102" cy="9475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smtClean="0">
              <a:solidFill>
                <a:srgbClr val="FFFFFF"/>
              </a:solidFill>
            </a:rPr>
            <a:t>结构差异</a:t>
          </a:r>
          <a:endParaRPr lang="zh-CN" altLang="en-US" sz="2800" b="1" kern="1200" dirty="0">
            <a:solidFill>
              <a:srgbClr val="FFFFFF"/>
            </a:solidFill>
          </a:endParaRPr>
        </a:p>
      </dsp:txBody>
      <dsp:txXfrm>
        <a:off x="3615774" y="2737044"/>
        <a:ext cx="1839596" cy="892045"/>
      </dsp:txXfrm>
    </dsp:sp>
    <dsp:sp modelId="{ACE87F56-BDBE-4A4B-8D27-D5E5EC75E52B}">
      <dsp:nvSpPr>
        <dsp:cNvPr id="0" name=""/>
        <dsp:cNvSpPr/>
      </dsp:nvSpPr>
      <dsp:spPr>
        <a:xfrm rot="10800000">
          <a:off x="2478823" y="3017245"/>
          <a:ext cx="985953" cy="33164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216257"/>
                <a:satOff val="-5308"/>
                <a:lumOff val="1773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90000"/>
                <a:hueOff val="216257"/>
                <a:satOff val="-5308"/>
                <a:lumOff val="1773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b="1" kern="1200">
            <a:solidFill>
              <a:srgbClr val="FFFFFF"/>
            </a:solidFill>
          </a:endParaRPr>
        </a:p>
      </dsp:txBody>
      <dsp:txXfrm rot="10800000">
        <a:off x="2578316" y="3083574"/>
        <a:ext cx="786967" cy="198985"/>
      </dsp:txXfrm>
    </dsp:sp>
    <dsp:sp modelId="{AEC1C6AF-494D-4985-957F-53F9F56325E3}">
      <dsp:nvSpPr>
        <dsp:cNvPr id="0" name=""/>
        <dsp:cNvSpPr/>
      </dsp:nvSpPr>
      <dsp:spPr>
        <a:xfrm>
          <a:off x="460476" y="2709291"/>
          <a:ext cx="1895102" cy="9475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smtClean="0">
              <a:solidFill>
                <a:srgbClr val="FFFFFF"/>
              </a:solidFill>
            </a:rPr>
            <a:t>沟通差异</a:t>
          </a:r>
          <a:endParaRPr lang="zh-CN" altLang="en-US" sz="2800" b="1" kern="1200" dirty="0">
            <a:solidFill>
              <a:srgbClr val="FFFFFF"/>
            </a:solidFill>
          </a:endParaRPr>
        </a:p>
      </dsp:txBody>
      <dsp:txXfrm>
        <a:off x="488229" y="2737044"/>
        <a:ext cx="1839596" cy="892045"/>
      </dsp:txXfrm>
    </dsp:sp>
    <dsp:sp modelId="{D073C165-8521-47F1-9FB1-DDF3FD5CBFA6}">
      <dsp:nvSpPr>
        <dsp:cNvPr id="0" name=""/>
        <dsp:cNvSpPr/>
      </dsp:nvSpPr>
      <dsp:spPr>
        <a:xfrm rot="18000000">
          <a:off x="1696936" y="1662978"/>
          <a:ext cx="985953" cy="33164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432515"/>
                <a:satOff val="-10617"/>
                <a:lumOff val="35469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90000"/>
                <a:hueOff val="432515"/>
                <a:satOff val="-10617"/>
                <a:lumOff val="35469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b="1" kern="1200">
            <a:solidFill>
              <a:srgbClr val="FFFFFF"/>
            </a:solidFill>
          </a:endParaRPr>
        </a:p>
      </dsp:txBody>
      <dsp:txXfrm>
        <a:off x="1796429" y="1729307"/>
        <a:ext cx="786967" cy="1989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74E565-3364-2F4D-B26E-9DCC6BA179A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70763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Freeform 12"/>
          <p:cNvSpPr>
            <a:spLocks/>
          </p:cNvSpPr>
          <p:nvPr/>
        </p:nvSpPr>
        <p:spPr bwMode="gray">
          <a:xfrm>
            <a:off x="-9525" y="2997200"/>
            <a:ext cx="2205038" cy="2663825"/>
          </a:xfrm>
          <a:custGeom>
            <a:avLst/>
            <a:gdLst>
              <a:gd name="T0" fmla="*/ 0 w 1406"/>
              <a:gd name="T1" fmla="*/ 1678 h 1678"/>
              <a:gd name="T2" fmla="*/ 0 w 1406"/>
              <a:gd name="T3" fmla="*/ 1134 h 1678"/>
              <a:gd name="T4" fmla="*/ 1406 w 1406"/>
              <a:gd name="T5" fmla="*/ 0 h 1678"/>
              <a:gd name="T6" fmla="*/ 1406 w 1406"/>
              <a:gd name="T7" fmla="*/ 91 h 1678"/>
              <a:gd name="T8" fmla="*/ 0 w 1406"/>
              <a:gd name="T9" fmla="*/ 1678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6" h="1678">
                <a:moveTo>
                  <a:pt x="0" y="1678"/>
                </a:moveTo>
                <a:lnTo>
                  <a:pt x="0" y="1134"/>
                </a:lnTo>
                <a:lnTo>
                  <a:pt x="1406" y="0"/>
                </a:lnTo>
                <a:lnTo>
                  <a:pt x="1406" y="91"/>
                </a:lnTo>
                <a:lnTo>
                  <a:pt x="0" y="167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103" name="Picture 7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447800" y="1782763"/>
            <a:ext cx="735965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Freeform 8"/>
          <p:cNvSpPr>
            <a:spLocks/>
          </p:cNvSpPr>
          <p:nvPr/>
        </p:nvSpPr>
        <p:spPr bwMode="gray">
          <a:xfrm>
            <a:off x="568325" y="-9525"/>
            <a:ext cx="1784350" cy="6875463"/>
          </a:xfrm>
          <a:custGeom>
            <a:avLst/>
            <a:gdLst>
              <a:gd name="T0" fmla="*/ 0 w 1124"/>
              <a:gd name="T1" fmla="*/ 0 h 4343"/>
              <a:gd name="T2" fmla="*/ 490 w 1124"/>
              <a:gd name="T3" fmla="*/ 2 h 4343"/>
              <a:gd name="T4" fmla="*/ 1124 w 1124"/>
              <a:gd name="T5" fmla="*/ 1373 h 4343"/>
              <a:gd name="T6" fmla="*/ 1124 w 1124"/>
              <a:gd name="T7" fmla="*/ 2036 h 4343"/>
              <a:gd name="T8" fmla="*/ 889 w 1124"/>
              <a:gd name="T9" fmla="*/ 4343 h 4343"/>
              <a:gd name="T10" fmla="*/ 526 w 1124"/>
              <a:gd name="T11" fmla="*/ 4343 h 4343"/>
              <a:gd name="T12" fmla="*/ 1079 w 1124"/>
              <a:gd name="T13" fmla="*/ 2031 h 4343"/>
              <a:gd name="T14" fmla="*/ 1079 w 1124"/>
              <a:gd name="T15" fmla="*/ 1383 h 4343"/>
              <a:gd name="T16" fmla="*/ 0 w 1124"/>
              <a:gd name="T17" fmla="*/ 0 h 4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4" h="4343">
                <a:moveTo>
                  <a:pt x="0" y="0"/>
                </a:moveTo>
                <a:lnTo>
                  <a:pt x="490" y="2"/>
                </a:lnTo>
                <a:lnTo>
                  <a:pt x="1124" y="1373"/>
                </a:lnTo>
                <a:lnTo>
                  <a:pt x="1124" y="2036"/>
                </a:lnTo>
                <a:lnTo>
                  <a:pt x="889" y="4343"/>
                </a:lnTo>
                <a:lnTo>
                  <a:pt x="526" y="4343"/>
                </a:lnTo>
                <a:lnTo>
                  <a:pt x="1079" y="2031"/>
                </a:lnTo>
                <a:lnTo>
                  <a:pt x="1079" y="138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Freeform 9"/>
          <p:cNvSpPr>
            <a:spLocks/>
          </p:cNvSpPr>
          <p:nvPr/>
        </p:nvSpPr>
        <p:spPr bwMode="gray">
          <a:xfrm>
            <a:off x="-12700" y="-9525"/>
            <a:ext cx="2392363" cy="6880225"/>
          </a:xfrm>
          <a:custGeom>
            <a:avLst/>
            <a:gdLst>
              <a:gd name="T0" fmla="*/ 181 w 1507"/>
              <a:gd name="T1" fmla="*/ 0 h 4334"/>
              <a:gd name="T2" fmla="*/ 1507 w 1507"/>
              <a:gd name="T3" fmla="*/ 1379 h 4334"/>
              <a:gd name="T4" fmla="*/ 1507 w 1507"/>
              <a:gd name="T5" fmla="*/ 2036 h 4334"/>
              <a:gd name="T6" fmla="*/ 727 w 1507"/>
              <a:gd name="T7" fmla="*/ 4334 h 4334"/>
              <a:gd name="T8" fmla="*/ 2 w 1507"/>
              <a:gd name="T9" fmla="*/ 4334 h 4334"/>
              <a:gd name="T10" fmla="*/ 2 w 1507"/>
              <a:gd name="T11" fmla="*/ 4162 h 4334"/>
              <a:gd name="T12" fmla="*/ 1441 w 1507"/>
              <a:gd name="T13" fmla="*/ 1936 h 4334"/>
              <a:gd name="T14" fmla="*/ 1441 w 1507"/>
              <a:gd name="T15" fmla="*/ 1447 h 4334"/>
              <a:gd name="T16" fmla="*/ 8 w 1507"/>
              <a:gd name="T17" fmla="*/ 434 h 4334"/>
              <a:gd name="T18" fmla="*/ 0 w 1507"/>
              <a:gd name="T19" fmla="*/ 6 h 4334"/>
              <a:gd name="T20" fmla="*/ 181 w 1507"/>
              <a:gd name="T21" fmla="*/ 0 h 4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7" h="4334">
                <a:moveTo>
                  <a:pt x="181" y="0"/>
                </a:moveTo>
                <a:lnTo>
                  <a:pt x="1507" y="1379"/>
                </a:lnTo>
                <a:lnTo>
                  <a:pt x="1507" y="2036"/>
                </a:lnTo>
                <a:lnTo>
                  <a:pt x="727" y="4334"/>
                </a:lnTo>
                <a:lnTo>
                  <a:pt x="2" y="4334"/>
                </a:lnTo>
                <a:lnTo>
                  <a:pt x="2" y="4162"/>
                </a:lnTo>
                <a:lnTo>
                  <a:pt x="1441" y="1936"/>
                </a:lnTo>
                <a:lnTo>
                  <a:pt x="1441" y="1447"/>
                </a:lnTo>
                <a:lnTo>
                  <a:pt x="8" y="434"/>
                </a:lnTo>
                <a:lnTo>
                  <a:pt x="0" y="6"/>
                </a:lnTo>
                <a:lnTo>
                  <a:pt x="18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Freeform 10"/>
          <p:cNvSpPr>
            <a:spLocks/>
          </p:cNvSpPr>
          <p:nvPr/>
        </p:nvSpPr>
        <p:spPr bwMode="gray">
          <a:xfrm>
            <a:off x="2557463" y="0"/>
            <a:ext cx="3022600" cy="6858000"/>
          </a:xfrm>
          <a:custGeom>
            <a:avLst/>
            <a:gdLst>
              <a:gd name="T0" fmla="*/ 1904 w 1904"/>
              <a:gd name="T1" fmla="*/ 0 h 4354"/>
              <a:gd name="T2" fmla="*/ 1178 w 1904"/>
              <a:gd name="T3" fmla="*/ 0 h 4354"/>
              <a:gd name="T4" fmla="*/ 0 w 1904"/>
              <a:gd name="T5" fmla="*/ 1342 h 4354"/>
              <a:gd name="T6" fmla="*/ 0 w 1904"/>
              <a:gd name="T7" fmla="*/ 1950 h 4354"/>
              <a:gd name="T8" fmla="*/ 498 w 1904"/>
              <a:gd name="T9" fmla="*/ 4354 h 4354"/>
              <a:gd name="T10" fmla="*/ 1088 w 1904"/>
              <a:gd name="T11" fmla="*/ 4354 h 4354"/>
              <a:gd name="T12" fmla="*/ 44 w 1904"/>
              <a:gd name="T13" fmla="*/ 1985 h 4354"/>
              <a:gd name="T14" fmla="*/ 44 w 1904"/>
              <a:gd name="T15" fmla="*/ 1361 h 4354"/>
              <a:gd name="T16" fmla="*/ 1904 w 1904"/>
              <a:gd name="T17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04" h="4354">
                <a:moveTo>
                  <a:pt x="1904" y="0"/>
                </a:moveTo>
                <a:lnTo>
                  <a:pt x="1178" y="0"/>
                </a:lnTo>
                <a:lnTo>
                  <a:pt x="0" y="1342"/>
                </a:lnTo>
                <a:lnTo>
                  <a:pt x="0" y="1950"/>
                </a:lnTo>
                <a:lnTo>
                  <a:pt x="498" y="4354"/>
                </a:lnTo>
                <a:lnTo>
                  <a:pt x="1088" y="4354"/>
                </a:lnTo>
                <a:lnTo>
                  <a:pt x="44" y="1985"/>
                </a:lnTo>
                <a:lnTo>
                  <a:pt x="44" y="1361"/>
                </a:lnTo>
                <a:lnTo>
                  <a:pt x="1904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Freeform 11"/>
          <p:cNvSpPr>
            <a:spLocks/>
          </p:cNvSpPr>
          <p:nvPr/>
        </p:nvSpPr>
        <p:spPr bwMode="gray">
          <a:xfrm>
            <a:off x="2959100" y="-14288"/>
            <a:ext cx="2711450" cy="1887538"/>
          </a:xfrm>
          <a:custGeom>
            <a:avLst/>
            <a:gdLst>
              <a:gd name="T0" fmla="*/ 1708 w 1708"/>
              <a:gd name="T1" fmla="*/ 1 h 1189"/>
              <a:gd name="T2" fmla="*/ 1379 w 1708"/>
              <a:gd name="T3" fmla="*/ 0 h 1189"/>
              <a:gd name="T4" fmla="*/ 0 w 1708"/>
              <a:gd name="T5" fmla="*/ 1189 h 1189"/>
              <a:gd name="T6" fmla="*/ 1708 w 1708"/>
              <a:gd name="T7" fmla="*/ 1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8" h="1189">
                <a:moveTo>
                  <a:pt x="1708" y="1"/>
                </a:moveTo>
                <a:lnTo>
                  <a:pt x="1379" y="0"/>
                </a:lnTo>
                <a:lnTo>
                  <a:pt x="0" y="1189"/>
                </a:lnTo>
                <a:lnTo>
                  <a:pt x="1708" y="1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Freeform 13"/>
          <p:cNvSpPr>
            <a:spLocks/>
          </p:cNvSpPr>
          <p:nvPr/>
        </p:nvSpPr>
        <p:spPr bwMode="gray">
          <a:xfrm>
            <a:off x="2498725" y="-9525"/>
            <a:ext cx="6105525" cy="6867525"/>
          </a:xfrm>
          <a:custGeom>
            <a:avLst/>
            <a:gdLst>
              <a:gd name="T0" fmla="*/ 3665 w 3846"/>
              <a:gd name="T1" fmla="*/ 0 h 4354"/>
              <a:gd name="T2" fmla="*/ 2122 w 3846"/>
              <a:gd name="T3" fmla="*/ 0 h 4354"/>
              <a:gd name="T4" fmla="*/ 0 w 3846"/>
              <a:gd name="T5" fmla="*/ 1339 h 4354"/>
              <a:gd name="T6" fmla="*/ 0 w 3846"/>
              <a:gd name="T7" fmla="*/ 1950 h 4354"/>
              <a:gd name="T8" fmla="*/ 1215 w 3846"/>
              <a:gd name="T9" fmla="*/ 4354 h 4354"/>
              <a:gd name="T10" fmla="*/ 1941 w 3846"/>
              <a:gd name="T11" fmla="*/ 4354 h 4354"/>
              <a:gd name="T12" fmla="*/ 72 w 3846"/>
              <a:gd name="T13" fmla="*/ 1877 h 4354"/>
              <a:gd name="T14" fmla="*/ 72 w 3846"/>
              <a:gd name="T15" fmla="*/ 1361 h 4354"/>
              <a:gd name="T16" fmla="*/ 3846 w 3846"/>
              <a:gd name="T17" fmla="*/ 0 h 4354"/>
              <a:gd name="T18" fmla="*/ 2122 w 3846"/>
              <a:gd name="T19" fmla="*/ 0 h 4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6" h="4354">
                <a:moveTo>
                  <a:pt x="3665" y="0"/>
                </a:moveTo>
                <a:lnTo>
                  <a:pt x="2122" y="0"/>
                </a:lnTo>
                <a:lnTo>
                  <a:pt x="0" y="1339"/>
                </a:lnTo>
                <a:lnTo>
                  <a:pt x="0" y="1950"/>
                </a:lnTo>
                <a:lnTo>
                  <a:pt x="1215" y="4354"/>
                </a:lnTo>
                <a:lnTo>
                  <a:pt x="1941" y="4354"/>
                </a:lnTo>
                <a:lnTo>
                  <a:pt x="72" y="1877"/>
                </a:lnTo>
                <a:lnTo>
                  <a:pt x="72" y="1361"/>
                </a:lnTo>
                <a:lnTo>
                  <a:pt x="3846" y="0"/>
                </a:lnTo>
                <a:lnTo>
                  <a:pt x="2122" y="0"/>
                </a:lnTo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0" name="Freeform 14"/>
          <p:cNvSpPr>
            <a:spLocks/>
          </p:cNvSpPr>
          <p:nvPr/>
        </p:nvSpPr>
        <p:spPr bwMode="gray">
          <a:xfrm>
            <a:off x="-9525" y="185738"/>
            <a:ext cx="2246313" cy="5984875"/>
          </a:xfrm>
          <a:custGeom>
            <a:avLst/>
            <a:gdLst>
              <a:gd name="T0" fmla="*/ 0 w 1415"/>
              <a:gd name="T1" fmla="*/ 0 h 3770"/>
              <a:gd name="T2" fmla="*/ 1415 w 1415"/>
              <a:gd name="T3" fmla="*/ 1197 h 3770"/>
              <a:gd name="T4" fmla="*/ 1415 w 1415"/>
              <a:gd name="T5" fmla="*/ 1862 h 3770"/>
              <a:gd name="T6" fmla="*/ 0 w 1415"/>
              <a:gd name="T7" fmla="*/ 3770 h 3770"/>
              <a:gd name="T8" fmla="*/ 0 w 1415"/>
              <a:gd name="T9" fmla="*/ 3272 h 3770"/>
              <a:gd name="T10" fmla="*/ 1376 w 1415"/>
              <a:gd name="T11" fmla="*/ 1801 h 3770"/>
              <a:gd name="T12" fmla="*/ 1376 w 1415"/>
              <a:gd name="T13" fmla="*/ 1272 h 3770"/>
              <a:gd name="T14" fmla="*/ 6 w 1415"/>
              <a:gd name="T15" fmla="*/ 962 h 3770"/>
              <a:gd name="T16" fmla="*/ 0 w 1415"/>
              <a:gd name="T17" fmla="*/ 0 h 3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15" h="3770">
                <a:moveTo>
                  <a:pt x="0" y="0"/>
                </a:moveTo>
                <a:lnTo>
                  <a:pt x="1415" y="1197"/>
                </a:lnTo>
                <a:lnTo>
                  <a:pt x="1415" y="1862"/>
                </a:lnTo>
                <a:lnTo>
                  <a:pt x="0" y="3770"/>
                </a:lnTo>
                <a:lnTo>
                  <a:pt x="0" y="3272"/>
                </a:lnTo>
                <a:lnTo>
                  <a:pt x="1376" y="1801"/>
                </a:lnTo>
                <a:lnTo>
                  <a:pt x="1376" y="1272"/>
                </a:lnTo>
                <a:lnTo>
                  <a:pt x="6" y="9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1" name="Freeform 15"/>
          <p:cNvSpPr>
            <a:spLocks/>
          </p:cNvSpPr>
          <p:nvPr/>
        </p:nvSpPr>
        <p:spPr bwMode="gray">
          <a:xfrm>
            <a:off x="2608263" y="642938"/>
            <a:ext cx="6540500" cy="6215062"/>
          </a:xfrm>
          <a:custGeom>
            <a:avLst/>
            <a:gdLst>
              <a:gd name="T0" fmla="*/ 4115 w 4120"/>
              <a:gd name="T1" fmla="*/ 0 h 3915"/>
              <a:gd name="T2" fmla="*/ 4120 w 4120"/>
              <a:gd name="T3" fmla="*/ 500 h 3915"/>
              <a:gd name="T4" fmla="*/ 61 w 4120"/>
              <a:gd name="T5" fmla="*/ 1059 h 3915"/>
              <a:gd name="T6" fmla="*/ 61 w 4120"/>
              <a:gd name="T7" fmla="*/ 1466 h 3915"/>
              <a:gd name="T8" fmla="*/ 2419 w 4120"/>
              <a:gd name="T9" fmla="*/ 3915 h 3915"/>
              <a:gd name="T10" fmla="*/ 1830 w 4120"/>
              <a:gd name="T11" fmla="*/ 3915 h 3915"/>
              <a:gd name="T12" fmla="*/ 0 w 4120"/>
              <a:gd name="T13" fmla="*/ 1449 h 3915"/>
              <a:gd name="T14" fmla="*/ 0 w 4120"/>
              <a:gd name="T15" fmla="*/ 967 h 3915"/>
              <a:gd name="T16" fmla="*/ 4115 w 4120"/>
              <a:gd name="T17" fmla="*/ 0 h 3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20" h="3915">
                <a:moveTo>
                  <a:pt x="4115" y="0"/>
                </a:moveTo>
                <a:lnTo>
                  <a:pt x="4120" y="500"/>
                </a:lnTo>
                <a:lnTo>
                  <a:pt x="61" y="1059"/>
                </a:lnTo>
                <a:lnTo>
                  <a:pt x="61" y="1466"/>
                </a:lnTo>
                <a:lnTo>
                  <a:pt x="2419" y="3915"/>
                </a:lnTo>
                <a:lnTo>
                  <a:pt x="1830" y="3915"/>
                </a:lnTo>
                <a:lnTo>
                  <a:pt x="0" y="1449"/>
                </a:lnTo>
                <a:lnTo>
                  <a:pt x="0" y="967"/>
                </a:lnTo>
                <a:lnTo>
                  <a:pt x="41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2" name="Freeform 16"/>
          <p:cNvSpPr>
            <a:spLocks/>
          </p:cNvSpPr>
          <p:nvPr/>
        </p:nvSpPr>
        <p:spPr bwMode="gray">
          <a:xfrm>
            <a:off x="2586038" y="-17463"/>
            <a:ext cx="6557962" cy="6875463"/>
          </a:xfrm>
          <a:custGeom>
            <a:avLst/>
            <a:gdLst>
              <a:gd name="T0" fmla="*/ 4131 w 4131"/>
              <a:gd name="T1" fmla="*/ 0 h 4348"/>
              <a:gd name="T2" fmla="*/ 4126 w 4131"/>
              <a:gd name="T3" fmla="*/ 494 h 4348"/>
              <a:gd name="T4" fmla="*/ 55 w 4131"/>
              <a:gd name="T5" fmla="*/ 1404 h 4348"/>
              <a:gd name="T6" fmla="*/ 55 w 4131"/>
              <a:gd name="T7" fmla="*/ 1853 h 4348"/>
              <a:gd name="T8" fmla="*/ 3156 w 4131"/>
              <a:gd name="T9" fmla="*/ 4348 h 4348"/>
              <a:gd name="T10" fmla="*/ 2067 w 4131"/>
              <a:gd name="T11" fmla="*/ 4348 h 4348"/>
              <a:gd name="T12" fmla="*/ 0 w 4131"/>
              <a:gd name="T13" fmla="*/ 1882 h 4348"/>
              <a:gd name="T14" fmla="*/ 0 w 4131"/>
              <a:gd name="T15" fmla="*/ 1355 h 4348"/>
              <a:gd name="T16" fmla="*/ 3615 w 4131"/>
              <a:gd name="T17" fmla="*/ 0 h 4348"/>
              <a:gd name="T18" fmla="*/ 4131 w 4131"/>
              <a:gd name="T19" fmla="*/ 0 h 4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31" h="4348">
                <a:moveTo>
                  <a:pt x="4131" y="0"/>
                </a:moveTo>
                <a:lnTo>
                  <a:pt x="4126" y="494"/>
                </a:lnTo>
                <a:lnTo>
                  <a:pt x="55" y="1404"/>
                </a:lnTo>
                <a:lnTo>
                  <a:pt x="55" y="1853"/>
                </a:lnTo>
                <a:lnTo>
                  <a:pt x="3156" y="4348"/>
                </a:lnTo>
                <a:lnTo>
                  <a:pt x="2067" y="4348"/>
                </a:lnTo>
                <a:lnTo>
                  <a:pt x="0" y="1882"/>
                </a:lnTo>
                <a:lnTo>
                  <a:pt x="0" y="1355"/>
                </a:lnTo>
                <a:lnTo>
                  <a:pt x="3615" y="0"/>
                </a:lnTo>
                <a:lnTo>
                  <a:pt x="413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3" name="Freeform 17"/>
          <p:cNvSpPr>
            <a:spLocks/>
          </p:cNvSpPr>
          <p:nvPr/>
        </p:nvSpPr>
        <p:spPr bwMode="gray">
          <a:xfrm>
            <a:off x="2771775" y="-26988"/>
            <a:ext cx="5761038" cy="2087563"/>
          </a:xfrm>
          <a:custGeom>
            <a:avLst/>
            <a:gdLst>
              <a:gd name="T0" fmla="*/ 0 w 3629"/>
              <a:gd name="T1" fmla="*/ 1315 h 1315"/>
              <a:gd name="T2" fmla="*/ 2858 w 3629"/>
              <a:gd name="T3" fmla="*/ 0 h 1315"/>
              <a:gd name="T4" fmla="*/ 3629 w 3629"/>
              <a:gd name="T5" fmla="*/ 0 h 1315"/>
              <a:gd name="T6" fmla="*/ 0 w 3629"/>
              <a:gd name="T7" fmla="*/ 1315 h 1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29" h="1315">
                <a:moveTo>
                  <a:pt x="0" y="1315"/>
                </a:moveTo>
                <a:lnTo>
                  <a:pt x="2858" y="0"/>
                </a:lnTo>
                <a:lnTo>
                  <a:pt x="3629" y="0"/>
                </a:lnTo>
                <a:lnTo>
                  <a:pt x="0" y="1315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4" name="Freeform 18"/>
          <p:cNvSpPr>
            <a:spLocks/>
          </p:cNvSpPr>
          <p:nvPr/>
        </p:nvSpPr>
        <p:spPr bwMode="gray">
          <a:xfrm>
            <a:off x="2555875" y="2924175"/>
            <a:ext cx="3384550" cy="3944938"/>
          </a:xfrm>
          <a:custGeom>
            <a:avLst/>
            <a:gdLst>
              <a:gd name="T0" fmla="*/ 0 w 2132"/>
              <a:gd name="T1" fmla="*/ 0 h 2495"/>
              <a:gd name="T2" fmla="*/ 2132 w 2132"/>
              <a:gd name="T3" fmla="*/ 2495 h 2495"/>
              <a:gd name="T4" fmla="*/ 1814 w 2132"/>
              <a:gd name="T5" fmla="*/ 2495 h 2495"/>
              <a:gd name="T6" fmla="*/ 0 w 2132"/>
              <a:gd name="T7" fmla="*/ 0 h 2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32" h="2495">
                <a:moveTo>
                  <a:pt x="0" y="0"/>
                </a:moveTo>
                <a:lnTo>
                  <a:pt x="2132" y="2495"/>
                </a:lnTo>
                <a:lnTo>
                  <a:pt x="1814" y="249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5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0" name="Freeform 24"/>
          <p:cNvSpPr>
            <a:spLocks/>
          </p:cNvSpPr>
          <p:nvPr/>
        </p:nvSpPr>
        <p:spPr bwMode="gray">
          <a:xfrm>
            <a:off x="-19050" y="180975"/>
            <a:ext cx="2262188" cy="1914525"/>
          </a:xfrm>
          <a:custGeom>
            <a:avLst/>
            <a:gdLst>
              <a:gd name="T0" fmla="*/ 1425 w 1425"/>
              <a:gd name="T1" fmla="*/ 1206 h 1206"/>
              <a:gd name="T2" fmla="*/ 0 w 1425"/>
              <a:gd name="T3" fmla="*/ 0 h 1206"/>
              <a:gd name="T4" fmla="*/ 0 w 1425"/>
              <a:gd name="T5" fmla="*/ 186 h 1206"/>
              <a:gd name="T6" fmla="*/ 1425 w 1425"/>
              <a:gd name="T7" fmla="*/ 1206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5" h="1206">
                <a:moveTo>
                  <a:pt x="1425" y="1206"/>
                </a:moveTo>
                <a:lnTo>
                  <a:pt x="0" y="0"/>
                </a:lnTo>
                <a:lnTo>
                  <a:pt x="0" y="186"/>
                </a:lnTo>
                <a:lnTo>
                  <a:pt x="1425" y="1206"/>
                </a:lnTo>
                <a:close/>
              </a:path>
            </a:pathLst>
          </a:custGeom>
          <a:solidFill>
            <a:srgbClr val="333333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1" name="Freeform 25"/>
          <p:cNvSpPr>
            <a:spLocks/>
          </p:cNvSpPr>
          <p:nvPr/>
        </p:nvSpPr>
        <p:spPr bwMode="gray">
          <a:xfrm>
            <a:off x="-12700" y="3105150"/>
            <a:ext cx="2327275" cy="3762375"/>
          </a:xfrm>
          <a:custGeom>
            <a:avLst/>
            <a:gdLst>
              <a:gd name="T0" fmla="*/ 0 w 1466"/>
              <a:gd name="T1" fmla="*/ 2248 h 2370"/>
              <a:gd name="T2" fmla="*/ 1466 w 1466"/>
              <a:gd name="T3" fmla="*/ 0 h 2370"/>
              <a:gd name="T4" fmla="*/ 194 w 1466"/>
              <a:gd name="T5" fmla="*/ 2370 h 2370"/>
              <a:gd name="T6" fmla="*/ 4 w 1466"/>
              <a:gd name="T7" fmla="*/ 2364 h 2370"/>
              <a:gd name="T8" fmla="*/ 0 w 1466"/>
              <a:gd name="T9" fmla="*/ 2248 h 2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6" h="2370">
                <a:moveTo>
                  <a:pt x="0" y="2248"/>
                </a:moveTo>
                <a:lnTo>
                  <a:pt x="1466" y="0"/>
                </a:lnTo>
                <a:lnTo>
                  <a:pt x="194" y="2370"/>
                </a:lnTo>
                <a:lnTo>
                  <a:pt x="4" y="2364"/>
                </a:lnTo>
                <a:lnTo>
                  <a:pt x="0" y="2248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2" name="Freeform 26"/>
          <p:cNvSpPr>
            <a:spLocks/>
          </p:cNvSpPr>
          <p:nvPr/>
        </p:nvSpPr>
        <p:spPr bwMode="gray">
          <a:xfrm>
            <a:off x="-9525" y="1403350"/>
            <a:ext cx="2317750" cy="5265738"/>
          </a:xfrm>
          <a:custGeom>
            <a:avLst/>
            <a:gdLst>
              <a:gd name="T0" fmla="*/ 6 w 1460"/>
              <a:gd name="T1" fmla="*/ 0 h 3317"/>
              <a:gd name="T2" fmla="*/ 6 w 1460"/>
              <a:gd name="T3" fmla="*/ 643 h 3317"/>
              <a:gd name="T4" fmla="*/ 1410 w 1460"/>
              <a:gd name="T5" fmla="*/ 564 h 3317"/>
              <a:gd name="T6" fmla="*/ 1410 w 1460"/>
              <a:gd name="T7" fmla="*/ 1049 h 3317"/>
              <a:gd name="T8" fmla="*/ 0 w 1460"/>
              <a:gd name="T9" fmla="*/ 2852 h 3317"/>
              <a:gd name="T10" fmla="*/ 0 w 1460"/>
              <a:gd name="T11" fmla="*/ 3317 h 3317"/>
              <a:gd name="T12" fmla="*/ 1460 w 1460"/>
              <a:gd name="T13" fmla="*/ 1062 h 3317"/>
              <a:gd name="T14" fmla="*/ 1460 w 1460"/>
              <a:gd name="T15" fmla="*/ 505 h 3317"/>
              <a:gd name="T16" fmla="*/ 6 w 1460"/>
              <a:gd name="T17" fmla="*/ 0 h 3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0" h="3317">
                <a:moveTo>
                  <a:pt x="6" y="0"/>
                </a:moveTo>
                <a:lnTo>
                  <a:pt x="6" y="643"/>
                </a:lnTo>
                <a:lnTo>
                  <a:pt x="1410" y="564"/>
                </a:lnTo>
                <a:lnTo>
                  <a:pt x="1410" y="1049"/>
                </a:lnTo>
                <a:lnTo>
                  <a:pt x="0" y="2852"/>
                </a:lnTo>
                <a:lnTo>
                  <a:pt x="0" y="3317"/>
                </a:lnTo>
                <a:lnTo>
                  <a:pt x="1460" y="1062"/>
                </a:lnTo>
                <a:lnTo>
                  <a:pt x="1460" y="505"/>
                </a:lnTo>
                <a:lnTo>
                  <a:pt x="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32" name="Group 36"/>
          <p:cNvGrpSpPr>
            <a:grpSpLocks/>
          </p:cNvGrpSpPr>
          <p:nvPr/>
        </p:nvGrpSpPr>
        <p:grpSpPr bwMode="auto">
          <a:xfrm>
            <a:off x="0" y="-19050"/>
            <a:ext cx="9153525" cy="6886575"/>
            <a:chOff x="0" y="0"/>
            <a:chExt cx="5760" cy="4326"/>
          </a:xfrm>
        </p:grpSpPr>
        <p:pic>
          <p:nvPicPr>
            <p:cNvPr id="4131" name="Picture 35" descr="11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0"/>
              <a:ext cx="5760" cy="43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23" name="Rectangle 27"/>
            <p:cNvSpPr>
              <a:spLocks noChangeArrowheads="1"/>
            </p:cNvSpPr>
            <p:nvPr userDrawn="1"/>
          </p:nvSpPr>
          <p:spPr bwMode="gray">
            <a:xfrm>
              <a:off x="212" y="462"/>
              <a:ext cx="5334" cy="3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4115" name="Picture 19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4141788" y="4041775"/>
            <a:ext cx="415925" cy="41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3787775"/>
            <a:ext cx="7772400" cy="88582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29150" y="3505200"/>
            <a:ext cx="4129088" cy="457200"/>
          </a:xfrm>
        </p:spPr>
        <p:txBody>
          <a:bodyPr/>
          <a:lstStyle>
            <a:lvl1pPr marL="0" indent="0" algn="dist">
              <a:buFontTx/>
              <a:buNone/>
              <a:defRPr sz="2000" b="1">
                <a:solidFill>
                  <a:srgbClr val="777777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B4415D-A346-7345-A86A-237197B27E0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4146" name="Rectangle 50"/>
          <p:cNvSpPr>
            <a:spLocks noChangeArrowheads="1"/>
          </p:cNvSpPr>
          <p:nvPr/>
        </p:nvSpPr>
        <p:spPr bwMode="gray">
          <a:xfrm>
            <a:off x="341313" y="722313"/>
            <a:ext cx="8478837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" name="图片 2" descr="管理学院Logo（宋体）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199954"/>
            <a:ext cx="3200400" cy="58184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FE28F-FFEC-C04C-B749-301934A8CA2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7866303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59277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59277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8181B-F63A-144A-81B6-52FAC94C7E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849389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zh-CN" altLang="en-US" smtClean="0"/>
              <a:t>单击图标添加图表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83325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812B6D76-3AEC-3D4B-9CC6-501B4ED7B67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17450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41463-ED3E-2C47-900A-82B773FE61CD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9" name="图片 8" descr="管理学院Logo（宋体）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248435"/>
            <a:ext cx="2514600" cy="45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9442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E47F8-5909-3948-BD69-B436ED247E0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229785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0F198-8545-B943-BD3D-AC486460BBA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767266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A2B60-AFAA-4348-9AF4-AAC199865F4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3856744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F7D4C-44A0-1A43-AF0B-1EA66610B5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596538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9311C-DF9A-984D-94F6-B6709135A07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434268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CC305-CDD8-2544-BBBA-267745F2714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709657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8D09B-0A6C-2345-B583-35536CB6115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4232539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Freeform 9"/>
          <p:cNvSpPr>
            <a:spLocks/>
          </p:cNvSpPr>
          <p:nvPr/>
        </p:nvSpPr>
        <p:spPr bwMode="gray">
          <a:xfrm>
            <a:off x="7658100" y="0"/>
            <a:ext cx="1104900" cy="6848475"/>
          </a:xfrm>
          <a:custGeom>
            <a:avLst/>
            <a:gdLst>
              <a:gd name="T0" fmla="*/ 312 w 696"/>
              <a:gd name="T1" fmla="*/ 0 h 4314"/>
              <a:gd name="T2" fmla="*/ 528 w 696"/>
              <a:gd name="T3" fmla="*/ 444 h 4314"/>
              <a:gd name="T4" fmla="*/ 696 w 696"/>
              <a:gd name="T5" fmla="*/ 960 h 4314"/>
              <a:gd name="T6" fmla="*/ 426 w 696"/>
              <a:gd name="T7" fmla="*/ 4314 h 4314"/>
              <a:gd name="T8" fmla="*/ 108 w 696"/>
              <a:gd name="T9" fmla="*/ 4314 h 4314"/>
              <a:gd name="T10" fmla="*/ 648 w 696"/>
              <a:gd name="T11" fmla="*/ 960 h 4314"/>
              <a:gd name="T12" fmla="*/ 456 w 696"/>
              <a:gd name="T13" fmla="*/ 432 h 4314"/>
              <a:gd name="T14" fmla="*/ 0 w 696"/>
              <a:gd name="T15" fmla="*/ 0 h 4314"/>
              <a:gd name="T16" fmla="*/ 312 w 696"/>
              <a:gd name="T17" fmla="*/ 0 h 4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6" h="4314">
                <a:moveTo>
                  <a:pt x="312" y="0"/>
                </a:moveTo>
                <a:lnTo>
                  <a:pt x="528" y="444"/>
                </a:lnTo>
                <a:lnTo>
                  <a:pt x="696" y="960"/>
                </a:lnTo>
                <a:lnTo>
                  <a:pt x="426" y="4314"/>
                </a:lnTo>
                <a:lnTo>
                  <a:pt x="108" y="4314"/>
                </a:lnTo>
                <a:lnTo>
                  <a:pt x="648" y="960"/>
                </a:lnTo>
                <a:lnTo>
                  <a:pt x="456" y="432"/>
                </a:lnTo>
                <a:lnTo>
                  <a:pt x="0" y="0"/>
                </a:lnTo>
                <a:lnTo>
                  <a:pt x="312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" name="Freeform 10"/>
          <p:cNvSpPr>
            <a:spLocks/>
          </p:cNvSpPr>
          <p:nvPr/>
        </p:nvSpPr>
        <p:spPr bwMode="gray">
          <a:xfrm>
            <a:off x="1066800" y="0"/>
            <a:ext cx="7543800" cy="6858000"/>
          </a:xfrm>
          <a:custGeom>
            <a:avLst/>
            <a:gdLst>
              <a:gd name="T0" fmla="*/ 0 w 4752"/>
              <a:gd name="T1" fmla="*/ 0 h 4320"/>
              <a:gd name="T2" fmla="*/ 1536 w 4752"/>
              <a:gd name="T3" fmla="*/ 0 h 4320"/>
              <a:gd name="T4" fmla="*/ 4590 w 4752"/>
              <a:gd name="T5" fmla="*/ 450 h 4320"/>
              <a:gd name="T6" fmla="*/ 4752 w 4752"/>
              <a:gd name="T7" fmla="*/ 972 h 4320"/>
              <a:gd name="T8" fmla="*/ 3600 w 4752"/>
              <a:gd name="T9" fmla="*/ 4320 h 4320"/>
              <a:gd name="T10" fmla="*/ 3312 w 4752"/>
              <a:gd name="T11" fmla="*/ 4320 h 4320"/>
              <a:gd name="T12" fmla="*/ 4712 w 4752"/>
              <a:gd name="T13" fmla="*/ 994 h 4320"/>
              <a:gd name="T14" fmla="*/ 4518 w 4752"/>
              <a:gd name="T15" fmla="*/ 524 h 4320"/>
              <a:gd name="T16" fmla="*/ 0 w 4752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52" h="4320">
                <a:moveTo>
                  <a:pt x="0" y="0"/>
                </a:moveTo>
                <a:lnTo>
                  <a:pt x="1536" y="0"/>
                </a:lnTo>
                <a:lnTo>
                  <a:pt x="4590" y="450"/>
                </a:lnTo>
                <a:lnTo>
                  <a:pt x="4752" y="972"/>
                </a:lnTo>
                <a:lnTo>
                  <a:pt x="3600" y="4320"/>
                </a:lnTo>
                <a:lnTo>
                  <a:pt x="3312" y="4320"/>
                </a:lnTo>
                <a:lnTo>
                  <a:pt x="4712" y="994"/>
                </a:lnTo>
                <a:lnTo>
                  <a:pt x="4518" y="5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" name="Freeform 11"/>
          <p:cNvSpPr>
            <a:spLocks/>
          </p:cNvSpPr>
          <p:nvPr/>
        </p:nvSpPr>
        <p:spPr bwMode="gray">
          <a:xfrm>
            <a:off x="5486400" y="1657350"/>
            <a:ext cx="2990850" cy="5200650"/>
          </a:xfrm>
          <a:custGeom>
            <a:avLst/>
            <a:gdLst>
              <a:gd name="T0" fmla="*/ 384 w 1884"/>
              <a:gd name="T1" fmla="*/ 3276 h 3276"/>
              <a:gd name="T2" fmla="*/ 1884 w 1884"/>
              <a:gd name="T3" fmla="*/ 0 h 3276"/>
              <a:gd name="T4" fmla="*/ 0 w 1884"/>
              <a:gd name="T5" fmla="*/ 3276 h 3276"/>
              <a:gd name="T6" fmla="*/ 384 w 1884"/>
              <a:gd name="T7" fmla="*/ 3276 h 3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84" h="3276">
                <a:moveTo>
                  <a:pt x="384" y="3276"/>
                </a:moveTo>
                <a:lnTo>
                  <a:pt x="1884" y="0"/>
                </a:lnTo>
                <a:lnTo>
                  <a:pt x="0" y="3276"/>
                </a:lnTo>
                <a:lnTo>
                  <a:pt x="384" y="3276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" name="Freeform 12"/>
          <p:cNvSpPr>
            <a:spLocks/>
          </p:cNvSpPr>
          <p:nvPr/>
        </p:nvSpPr>
        <p:spPr bwMode="gray">
          <a:xfrm>
            <a:off x="3429000" y="0"/>
            <a:ext cx="5172075" cy="6858000"/>
          </a:xfrm>
          <a:custGeom>
            <a:avLst/>
            <a:gdLst>
              <a:gd name="T0" fmla="*/ 0 w 3258"/>
              <a:gd name="T1" fmla="*/ 0 h 4320"/>
              <a:gd name="T2" fmla="*/ 3082 w 3258"/>
              <a:gd name="T3" fmla="*/ 475 h 4320"/>
              <a:gd name="T4" fmla="*/ 3210 w 3258"/>
              <a:gd name="T5" fmla="*/ 936 h 4320"/>
              <a:gd name="T6" fmla="*/ 1728 w 3258"/>
              <a:gd name="T7" fmla="*/ 4320 h 4320"/>
              <a:gd name="T8" fmla="*/ 1872 w 3258"/>
              <a:gd name="T9" fmla="*/ 4320 h 4320"/>
              <a:gd name="T10" fmla="*/ 3258 w 3258"/>
              <a:gd name="T11" fmla="*/ 912 h 4320"/>
              <a:gd name="T12" fmla="*/ 3120 w 3258"/>
              <a:gd name="T13" fmla="*/ 432 h 4320"/>
              <a:gd name="T14" fmla="*/ 1296 w 3258"/>
              <a:gd name="T15" fmla="*/ 0 h 4320"/>
              <a:gd name="T16" fmla="*/ 0 w 3258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58" h="4320">
                <a:moveTo>
                  <a:pt x="0" y="0"/>
                </a:moveTo>
                <a:lnTo>
                  <a:pt x="3082" y="475"/>
                </a:lnTo>
                <a:lnTo>
                  <a:pt x="3210" y="936"/>
                </a:lnTo>
                <a:lnTo>
                  <a:pt x="1728" y="4320"/>
                </a:lnTo>
                <a:lnTo>
                  <a:pt x="1872" y="4320"/>
                </a:lnTo>
                <a:lnTo>
                  <a:pt x="3258" y="912"/>
                </a:lnTo>
                <a:lnTo>
                  <a:pt x="3120" y="432"/>
                </a:lnTo>
                <a:lnTo>
                  <a:pt x="129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" name="Freeform 14"/>
          <p:cNvSpPr>
            <a:spLocks/>
          </p:cNvSpPr>
          <p:nvPr/>
        </p:nvSpPr>
        <p:spPr bwMode="gray">
          <a:xfrm>
            <a:off x="8382000" y="0"/>
            <a:ext cx="762000" cy="1143000"/>
          </a:xfrm>
          <a:custGeom>
            <a:avLst/>
            <a:gdLst>
              <a:gd name="T0" fmla="*/ 48 w 480"/>
              <a:gd name="T1" fmla="*/ 0 h 720"/>
              <a:gd name="T2" fmla="*/ 0 w 480"/>
              <a:gd name="T3" fmla="*/ 96 h 720"/>
              <a:gd name="T4" fmla="*/ 354 w 480"/>
              <a:gd name="T5" fmla="*/ 690 h 720"/>
              <a:gd name="T6" fmla="*/ 480 w 480"/>
              <a:gd name="T7" fmla="*/ 720 h 720"/>
              <a:gd name="T8" fmla="*/ 480 w 480"/>
              <a:gd name="T9" fmla="*/ 576 h 720"/>
              <a:gd name="T10" fmla="*/ 48 w 480"/>
              <a:gd name="T11" fmla="*/ 96 h 720"/>
              <a:gd name="T12" fmla="*/ 89 w 480"/>
              <a:gd name="T13" fmla="*/ 0 h 720"/>
              <a:gd name="T14" fmla="*/ 48 w 480"/>
              <a:gd name="T15" fmla="*/ 0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0" h="720">
                <a:moveTo>
                  <a:pt x="48" y="0"/>
                </a:moveTo>
                <a:lnTo>
                  <a:pt x="0" y="96"/>
                </a:lnTo>
                <a:lnTo>
                  <a:pt x="354" y="690"/>
                </a:lnTo>
                <a:lnTo>
                  <a:pt x="480" y="720"/>
                </a:lnTo>
                <a:lnTo>
                  <a:pt x="480" y="576"/>
                </a:lnTo>
                <a:lnTo>
                  <a:pt x="48" y="96"/>
                </a:lnTo>
                <a:lnTo>
                  <a:pt x="89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" name="Freeform 15"/>
          <p:cNvSpPr>
            <a:spLocks/>
          </p:cNvSpPr>
          <p:nvPr/>
        </p:nvSpPr>
        <p:spPr bwMode="gray">
          <a:xfrm>
            <a:off x="8610600" y="228600"/>
            <a:ext cx="533400" cy="533400"/>
          </a:xfrm>
          <a:custGeom>
            <a:avLst/>
            <a:gdLst>
              <a:gd name="T0" fmla="*/ 336 w 336"/>
              <a:gd name="T1" fmla="*/ 336 h 336"/>
              <a:gd name="T2" fmla="*/ 0 w 336"/>
              <a:gd name="T3" fmla="*/ 0 h 336"/>
              <a:gd name="T4" fmla="*/ 336 w 336"/>
              <a:gd name="T5" fmla="*/ 240 h 336"/>
              <a:gd name="T6" fmla="*/ 336 w 336"/>
              <a:gd name="T7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336">
                <a:moveTo>
                  <a:pt x="336" y="336"/>
                </a:moveTo>
                <a:lnTo>
                  <a:pt x="0" y="0"/>
                </a:lnTo>
                <a:lnTo>
                  <a:pt x="336" y="240"/>
                </a:lnTo>
                <a:lnTo>
                  <a:pt x="336" y="3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5562600" y="0"/>
            <a:ext cx="3267075" cy="6858000"/>
            <a:chOff x="3504" y="0"/>
            <a:chExt cx="2058" cy="4320"/>
          </a:xfrm>
        </p:grpSpPr>
        <p:sp>
          <p:nvSpPr>
            <p:cNvPr id="1037" name="Freeform 13"/>
            <p:cNvSpPr>
              <a:spLocks/>
            </p:cNvSpPr>
            <p:nvPr userDrawn="1"/>
          </p:nvSpPr>
          <p:spPr bwMode="gray">
            <a:xfrm>
              <a:off x="3504" y="0"/>
              <a:ext cx="2058" cy="4320"/>
            </a:xfrm>
            <a:custGeom>
              <a:avLst/>
              <a:gdLst>
                <a:gd name="T0" fmla="*/ 0 w 2058"/>
                <a:gd name="T1" fmla="*/ 0 h 4320"/>
                <a:gd name="T2" fmla="*/ 1056 w 2058"/>
                <a:gd name="T3" fmla="*/ 0 h 4320"/>
                <a:gd name="T4" fmla="*/ 1854 w 2058"/>
                <a:gd name="T5" fmla="*/ 402 h 4320"/>
                <a:gd name="T6" fmla="*/ 2058 w 2058"/>
                <a:gd name="T7" fmla="*/ 972 h 4320"/>
                <a:gd name="T8" fmla="*/ 1296 w 2058"/>
                <a:gd name="T9" fmla="*/ 4320 h 4320"/>
                <a:gd name="T10" fmla="*/ 720 w 2058"/>
                <a:gd name="T11" fmla="*/ 4320 h 4320"/>
                <a:gd name="T12" fmla="*/ 1920 w 2058"/>
                <a:gd name="T13" fmla="*/ 912 h 4320"/>
                <a:gd name="T14" fmla="*/ 1776 w 2058"/>
                <a:gd name="T15" fmla="*/ 432 h 4320"/>
                <a:gd name="T16" fmla="*/ 0 w 2058"/>
                <a:gd name="T17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8" h="4320">
                  <a:moveTo>
                    <a:pt x="0" y="0"/>
                  </a:moveTo>
                  <a:lnTo>
                    <a:pt x="1056" y="0"/>
                  </a:lnTo>
                  <a:lnTo>
                    <a:pt x="1854" y="402"/>
                  </a:lnTo>
                  <a:lnTo>
                    <a:pt x="2058" y="972"/>
                  </a:lnTo>
                  <a:lnTo>
                    <a:pt x="1296" y="4320"/>
                  </a:lnTo>
                  <a:lnTo>
                    <a:pt x="720" y="4320"/>
                  </a:lnTo>
                  <a:lnTo>
                    <a:pt x="1920" y="912"/>
                  </a:lnTo>
                  <a:lnTo>
                    <a:pt x="17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7" name="Freeform 23"/>
            <p:cNvSpPr>
              <a:spLocks/>
            </p:cNvSpPr>
            <p:nvPr userDrawn="1"/>
          </p:nvSpPr>
          <p:spPr bwMode="gray">
            <a:xfrm>
              <a:off x="4217" y="1056"/>
              <a:ext cx="1152" cy="3264"/>
            </a:xfrm>
            <a:custGeom>
              <a:avLst/>
              <a:gdLst>
                <a:gd name="T0" fmla="*/ 0 w 1152"/>
                <a:gd name="T1" fmla="*/ 3264 h 3264"/>
                <a:gd name="T2" fmla="*/ 1152 w 1152"/>
                <a:gd name="T3" fmla="*/ 0 h 3264"/>
                <a:gd name="T4" fmla="*/ 96 w 1152"/>
                <a:gd name="T5" fmla="*/ 3264 h 3264"/>
                <a:gd name="T6" fmla="*/ 0 w 1152"/>
                <a:gd name="T7" fmla="*/ 3264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2" h="3264">
                  <a:moveTo>
                    <a:pt x="0" y="3264"/>
                  </a:moveTo>
                  <a:lnTo>
                    <a:pt x="1152" y="0"/>
                  </a:lnTo>
                  <a:lnTo>
                    <a:pt x="96" y="3264"/>
                  </a:lnTo>
                  <a:lnTo>
                    <a:pt x="0" y="3264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142875" y="765175"/>
            <a:ext cx="8858250" cy="5943600"/>
            <a:chOff x="90" y="480"/>
            <a:chExt cx="5580" cy="3744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90" y="480"/>
              <a:ext cx="5580" cy="3744"/>
            </a:xfrm>
            <a:prstGeom prst="rect">
              <a:avLst/>
            </a:prstGeom>
            <a:solidFill>
              <a:srgbClr val="FFFFFF">
                <a:alpha val="69000"/>
              </a:srgbClr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42" name="Rectangle 18"/>
          <p:cNvSpPr>
            <a:spLocks noChangeArrowheads="1"/>
          </p:cNvSpPr>
          <p:nvPr/>
        </p:nvSpPr>
        <p:spPr bwMode="gray">
          <a:xfrm>
            <a:off x="381000" y="676275"/>
            <a:ext cx="62484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43" name="Picture 19" descr="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00063" y="577850"/>
            <a:ext cx="37147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03288" y="198438"/>
            <a:ext cx="6302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83325"/>
            <a:ext cx="2895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83325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32BE39-7FD0-BC4C-9960-3B5CDFF62EF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rgbClr val="000000"/>
          </a:solidFill>
          <a:latin typeface="Arial" charset="0"/>
          <a:ea typeface="宋体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114800"/>
            <a:ext cx="8153400" cy="885825"/>
          </a:xfrm>
        </p:spPr>
        <p:txBody>
          <a:bodyPr/>
          <a:lstStyle/>
          <a:p>
            <a:pPr algn="ctr"/>
            <a:r>
              <a:rPr lang="zh-CN" altLang="en-US" dirty="0" smtClean="0"/>
              <a:t>              </a:t>
            </a:r>
            <a:r>
              <a:rPr lang="zh-CN" altLang="en-US" dirty="0" smtClean="0"/>
              <a:t>第十</a:t>
            </a:r>
            <a:r>
              <a:rPr lang="zh-CN" altLang="en-US" dirty="0" smtClean="0"/>
              <a:t>三</a:t>
            </a:r>
            <a:r>
              <a:rPr lang="zh-CN" altLang="en-US" dirty="0" smtClean="0"/>
              <a:t>章 </a:t>
            </a:r>
            <a:r>
              <a:rPr lang="zh-CN" altLang="en-US" dirty="0" smtClean="0"/>
              <a:t>沟通与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/>
              <a:t> </a:t>
            </a:r>
            <a:r>
              <a:rPr lang="zh-CN" altLang="en-US" dirty="0" smtClean="0"/>
              <a:t>       </a:t>
            </a:r>
            <a:r>
              <a:rPr lang="zh-CN" altLang="en-US" dirty="0" smtClean="0"/>
              <a:t>冲突管理</a:t>
            </a:r>
            <a:endParaRPr lang="en-US" altLang="zh-CN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管理学原理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5122" name="Object 1"/>
          <p:cNvGraphicFramePr>
            <a:graphicFrameLocks noChangeAspect="1"/>
          </p:cNvGraphicFramePr>
          <p:nvPr/>
        </p:nvGraphicFramePr>
        <p:xfrm>
          <a:off x="560388" y="2786063"/>
          <a:ext cx="8012112" cy="235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82" name="Visio" r:id="rId3" imgW="6856704" imgH="2016413" progId="Visio.Drawing.11">
                  <p:embed/>
                </p:oleObj>
              </mc:Choice>
              <mc:Fallback>
                <p:oleObj name="Visio" r:id="rId3" imgW="6856704" imgH="201641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2786063"/>
                        <a:ext cx="8012112" cy="2357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133725" y="5487988"/>
            <a:ext cx="2876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algn="ctr" eaLnBrk="0" hangingPunct="0"/>
            <a:r>
              <a:rPr lang="zh-CN" altLang="en-US">
                <a:latin typeface="宋体" charset="0"/>
                <a:cs typeface="Times New Roman" charset="0"/>
              </a:rPr>
              <a:t>图</a:t>
            </a:r>
            <a:r>
              <a:rPr lang="en-US" altLang="zh-CN">
                <a:latin typeface="宋体" charset="0"/>
                <a:cs typeface="Times New Roman" charset="0"/>
              </a:rPr>
              <a:t>13-6 </a:t>
            </a:r>
            <a:r>
              <a:rPr lang="zh-CN" altLang="en-US">
                <a:latin typeface="宋体" charset="0"/>
                <a:cs typeface="Times New Roman" charset="0"/>
              </a:rPr>
              <a:t>非正式沟通网络</a:t>
            </a:r>
            <a:endParaRPr lang="zh-CN" altLang="en-US">
              <a:cs typeface="Times New Roman" charset="0"/>
            </a:endParaRP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428625" y="1268413"/>
            <a:ext cx="8286750" cy="151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/>
              <a:t>    </a:t>
            </a:r>
            <a:r>
              <a:rPr lang="zh-CN" altLang="en-US" sz="2400" b="1" dirty="0" smtClean="0"/>
              <a:t>非正式沟通</a:t>
            </a:r>
            <a:r>
              <a:rPr lang="zh-CN" altLang="en-US" sz="2400" b="1" dirty="0"/>
              <a:t>形式不拘，比较灵活随便，因而在美国这种途径被称为 “葡萄藤”（</a:t>
            </a:r>
            <a:r>
              <a:rPr lang="en-US" altLang="zh-CN" sz="2400" b="1" dirty="0"/>
              <a:t>grapevine</a:t>
            </a:r>
            <a:r>
              <a:rPr lang="zh-CN" altLang="en-US" sz="2400" b="1" dirty="0"/>
              <a:t>），用以形容非正式沟通枝茂叶盛，随处延伸。</a:t>
            </a: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13.2  </a:t>
            </a:r>
            <a:r>
              <a:rPr lang="zh-CN" altLang="en-US" dirty="0">
                <a:latin typeface="微软雅黑" charset="0"/>
                <a:ea typeface="微软雅黑" charset="0"/>
              </a:rPr>
              <a:t>沟通类型</a:t>
            </a:r>
          </a:p>
        </p:txBody>
      </p:sp>
    </p:spTree>
    <p:extLst>
      <p:ext uri="{BB962C8B-B14F-4D97-AF65-F5344CB8AC3E}">
        <p14:creationId xmlns:p14="http://schemas.microsoft.com/office/powerpoint/2010/main" val="3734916299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776287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>
                <a:latin typeface="宋体" charset="0"/>
                <a:ea typeface="宋体" charset="0"/>
                <a:cs typeface="宋体" charset="0"/>
              </a:rPr>
              <a:t>13.2.2</a:t>
            </a:r>
            <a:r>
              <a:rPr lang="zh-CN" altLang="en-US" b="1" dirty="0">
                <a:latin typeface="宋体" charset="0"/>
                <a:ea typeface="宋体" charset="0"/>
                <a:cs typeface="宋体" charset="0"/>
              </a:rPr>
              <a:t>语言沟通与非语言沟通</a:t>
            </a:r>
            <a:endParaRPr lang="en-US" altLang="zh-CN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charset="0"/>
              <a:buNone/>
            </a:pP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 </a:t>
            </a:r>
            <a:r>
              <a:rPr lang="zh-CN" altLang="en-US" sz="2400" b="1" dirty="0" smtClean="0">
                <a:latin typeface="宋体" charset="0"/>
                <a:ea typeface="宋体" charset="0"/>
                <a:cs typeface="宋体" charset="0"/>
              </a:rPr>
              <a:t>      </a:t>
            </a:r>
            <a:r>
              <a:rPr lang="zh-CN" altLang="en-US" sz="2400" b="1" dirty="0" smtClean="0">
                <a:latin typeface="宋体" charset="0"/>
                <a:ea typeface="宋体" charset="0"/>
                <a:cs typeface="宋体" charset="0"/>
              </a:rPr>
              <a:t>根据沟通</a:t>
            </a: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符号的种类分别有口头语言沟通、书面语言沟通、电子媒介沟通和非语言沟通。</a:t>
            </a:r>
          </a:p>
          <a:p>
            <a:endParaRPr lang="zh-CN" altLang="en-US" dirty="0">
              <a:latin typeface="宋体" charset="0"/>
              <a:ea typeface="宋体" charset="0"/>
              <a:cs typeface="宋体" charset="0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13.2  </a:t>
            </a:r>
            <a:r>
              <a:rPr lang="zh-CN" altLang="en-US" dirty="0">
                <a:latin typeface="微软雅黑" charset="0"/>
                <a:ea typeface="微软雅黑" charset="0"/>
              </a:rPr>
              <a:t>沟通类型</a:t>
            </a:r>
          </a:p>
        </p:txBody>
      </p:sp>
    </p:spTree>
    <p:extLst>
      <p:ext uri="{BB962C8B-B14F-4D97-AF65-F5344CB8AC3E}">
        <p14:creationId xmlns:p14="http://schemas.microsoft.com/office/powerpoint/2010/main" val="1789667300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424659"/>
              </p:ext>
            </p:extLst>
          </p:nvPr>
        </p:nvGraphicFramePr>
        <p:xfrm>
          <a:off x="538162" y="2360295"/>
          <a:ext cx="8072438" cy="3354705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214438"/>
                <a:gridCol w="2214562"/>
                <a:gridCol w="2357438"/>
                <a:gridCol w="2286000"/>
              </a:tblGrid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沟通方式</a:t>
                      </a:r>
                      <a:endParaRPr kumimoji="0" 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举例</a:t>
                      </a:r>
                      <a:endParaRPr kumimoji="0" 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优点</a:t>
                      </a:r>
                      <a:endParaRPr kumimoji="0" 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缺点 </a:t>
                      </a:r>
                      <a:endParaRPr kumimoji="0" 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口头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面谈、讲座、会议、电话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快速传递、快速反馈、信息容量大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容易失真、核实困难 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书面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报告、备忘录、信件、内部期刊等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持久、有形、可以核实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效率低、缺乏反馈 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电子媒介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传真、</a:t>
                      </a:r>
                      <a:r>
                        <a:rPr kumimoji="0" lang="zh-CN" altLang="en-US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网络</a:t>
                      </a: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、电子邮件、微信、微博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快速传递、信息容量大、远程沟通、成本低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信息过量，安全隐患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非语言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动作、体态、表情、语气语调、空间距离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信息意义十分明确，内涵丰富，灵活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传递距离有限，界限模糊，只可意会不可言传 </a:t>
                      </a:r>
                      <a:endParaRPr kumimoji="0" 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22330" marR="22330" marT="0" marB="0" horzOverflow="overflow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57212" y="1931670"/>
            <a:ext cx="3481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dirty="0">
                <a:solidFill>
                  <a:srgbClr val="333333"/>
                </a:solidFill>
                <a:latin typeface="Calibri" charset="0"/>
                <a:cs typeface="宋体" charset="0"/>
              </a:rPr>
              <a:t>表</a:t>
            </a:r>
            <a:r>
              <a:rPr lang="en-US" altLang="zh-CN" dirty="0">
                <a:solidFill>
                  <a:srgbClr val="333333"/>
                </a:solidFill>
                <a:latin typeface="Calibri" charset="0"/>
                <a:cs typeface="宋体" charset="0"/>
              </a:rPr>
              <a:t>13-2 </a:t>
            </a:r>
            <a:r>
              <a:rPr lang="zh-CN" altLang="en-US" dirty="0">
                <a:solidFill>
                  <a:srgbClr val="333333"/>
                </a:solidFill>
                <a:latin typeface="Calibri" charset="0"/>
                <a:cs typeface="宋体" charset="0"/>
              </a:rPr>
              <a:t>各种沟通方式优缺点比较 </a:t>
            </a:r>
            <a:endParaRPr lang="zh-CN" altLang="en-US" dirty="0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13.2  </a:t>
            </a:r>
            <a:r>
              <a:rPr lang="zh-CN" altLang="en-US" dirty="0">
                <a:latin typeface="微软雅黑" charset="0"/>
                <a:ea typeface="微软雅黑" charset="0"/>
              </a:rPr>
              <a:t>沟通类型</a:t>
            </a:r>
          </a:p>
        </p:txBody>
      </p:sp>
    </p:spTree>
    <p:extLst>
      <p:ext uri="{BB962C8B-B14F-4D97-AF65-F5344CB8AC3E}">
        <p14:creationId xmlns:p14="http://schemas.microsoft.com/office/powerpoint/2010/main" val="4105049566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内容占位符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41922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>
                <a:latin typeface="宋体" charset="0"/>
                <a:ea typeface="宋体" charset="0"/>
                <a:cs typeface="宋体" charset="0"/>
              </a:rPr>
              <a:t>13.2.3</a:t>
            </a:r>
            <a:r>
              <a:rPr lang="zh-CN" altLang="en-US" b="1">
                <a:latin typeface="宋体" charset="0"/>
                <a:ea typeface="宋体" charset="0"/>
                <a:cs typeface="宋体" charset="0"/>
              </a:rPr>
              <a:t>单向沟通与双向沟通</a:t>
            </a:r>
            <a:endParaRPr lang="zh-CN" altLang="en-US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charset="0"/>
              <a:buNone/>
            </a:pPr>
            <a:r>
              <a:rPr lang="zh-CN" altLang="en-US" sz="2400" b="1">
                <a:latin typeface="宋体" charset="0"/>
                <a:ea typeface="宋体" charset="0"/>
                <a:cs typeface="宋体" charset="0"/>
              </a:rPr>
              <a:t> 按照沟通的互动性划分，可分为单向沟通和双向沟通。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413608"/>
              </p:ext>
            </p:extLst>
          </p:nvPr>
        </p:nvGraphicFramePr>
        <p:xfrm>
          <a:off x="714375" y="3192463"/>
          <a:ext cx="7715250" cy="264604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14625"/>
                <a:gridCol w="50006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项目</a:t>
                      </a:r>
                      <a:endParaRPr kumimoji="0" 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比较</a:t>
                      </a:r>
                      <a:endParaRPr kumimoji="0" 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时间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双向沟通比单向沟通需要更多的时间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信息和理解的准确程度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双向沟通比单向沟通更准确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接受者和发送者置信程度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在双向沟通中，接收者和发送者都比较相信自己对信息的理解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噪音</a:t>
                      </a:r>
                      <a:endParaRPr kumimoji="0" lang="zh-CN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由于与问题无关的信息较易进入沟通过程，双向沟通的噪音比单向沟通要大得多</a:t>
                      </a:r>
                      <a:endParaRPr kumimoji="0" lang="zh-CN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27063" y="2773363"/>
            <a:ext cx="3659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>
                <a:solidFill>
                  <a:srgbClr val="333333"/>
                </a:solidFill>
                <a:latin typeface="Calibri" charset="0"/>
                <a:cs typeface="宋体" charset="0"/>
              </a:rPr>
              <a:t>表</a:t>
            </a:r>
            <a:r>
              <a:rPr lang="en-US" altLang="zh-CN">
                <a:solidFill>
                  <a:srgbClr val="333333"/>
                </a:solidFill>
                <a:latin typeface="Calibri" charset="0"/>
                <a:cs typeface="宋体" charset="0"/>
              </a:rPr>
              <a:t>13-3 </a:t>
            </a:r>
            <a:r>
              <a:rPr lang="zh-CN" altLang="en-US">
                <a:solidFill>
                  <a:srgbClr val="333333"/>
                </a:solidFill>
                <a:latin typeface="Calibri" charset="0"/>
                <a:cs typeface="宋体" charset="0"/>
              </a:rPr>
              <a:t>单向沟通与双向沟通的比较</a:t>
            </a:r>
            <a:endParaRPr lang="zh-CN" altLang="en-US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13.2  </a:t>
            </a:r>
            <a:r>
              <a:rPr lang="zh-CN" altLang="en-US" dirty="0">
                <a:latin typeface="微软雅黑" charset="0"/>
                <a:ea typeface="微软雅黑" charset="0"/>
              </a:rPr>
              <a:t>沟通类型</a:t>
            </a:r>
          </a:p>
        </p:txBody>
      </p:sp>
    </p:spTree>
    <p:extLst>
      <p:ext uri="{BB962C8B-B14F-4D97-AF65-F5344CB8AC3E}">
        <p14:creationId xmlns:p14="http://schemas.microsoft.com/office/powerpoint/2010/main" val="419641231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13.3  </a:t>
            </a:r>
            <a:r>
              <a:rPr lang="zh-CN" altLang="en-US" dirty="0">
                <a:latin typeface="微软雅黑" charset="0"/>
                <a:ea typeface="微软雅黑" charset="0"/>
              </a:rPr>
              <a:t>沟通管理</a:t>
            </a:r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776288"/>
          </a:xfrm>
        </p:spPr>
        <p:txBody>
          <a:bodyPr/>
          <a:lstStyle/>
          <a:p>
            <a:r>
              <a:rPr lang="en-US" altLang="zh-CN" b="1">
                <a:latin typeface="宋体" charset="0"/>
                <a:ea typeface="宋体" charset="0"/>
                <a:cs typeface="宋体" charset="0"/>
              </a:rPr>
              <a:t>13.3.1</a:t>
            </a:r>
            <a:r>
              <a:rPr lang="zh-CN" altLang="en-US" b="1">
                <a:latin typeface="宋体" charset="0"/>
                <a:ea typeface="宋体" charset="0"/>
                <a:cs typeface="宋体" charset="0"/>
              </a:rPr>
              <a:t>有效沟通的障碍</a:t>
            </a:r>
            <a:endParaRPr lang="zh-CN" altLang="en-US">
              <a:latin typeface="宋体" charset="0"/>
              <a:ea typeface="宋体" charset="0"/>
              <a:cs typeface="宋体" charset="0"/>
            </a:endParaRP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397496"/>
              </p:ext>
            </p:extLst>
          </p:nvPr>
        </p:nvGraphicFramePr>
        <p:xfrm>
          <a:off x="714348" y="1593866"/>
          <a:ext cx="7858180" cy="4264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1283633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内容占位符 2"/>
          <p:cNvSpPr>
            <a:spLocks noGrp="1"/>
          </p:cNvSpPr>
          <p:nvPr>
            <p:ph idx="1"/>
          </p:nvPr>
        </p:nvSpPr>
        <p:spPr>
          <a:xfrm>
            <a:off x="457200" y="1257300"/>
            <a:ext cx="8229600" cy="5029200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b="1" dirty="0">
                <a:latin typeface="宋体" charset="0"/>
                <a:ea typeface="宋体" charset="0"/>
                <a:cs typeface="宋体" charset="0"/>
              </a:rPr>
              <a:t>13.3.2</a:t>
            </a:r>
            <a:r>
              <a:rPr lang="zh-CN" altLang="en-US" b="1" dirty="0">
                <a:latin typeface="宋体" charset="0"/>
                <a:ea typeface="宋体" charset="0"/>
                <a:cs typeface="宋体" charset="0"/>
              </a:rPr>
              <a:t>克服沟通的障碍</a:t>
            </a:r>
            <a:endParaRPr lang="zh-CN" altLang="en-US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Char char="Ø"/>
            </a:pPr>
            <a:r>
              <a:rPr lang="en-US" altLang="zh-CN" sz="2800" b="1" dirty="0">
                <a:latin typeface="宋体" charset="0"/>
                <a:ea typeface="宋体" charset="0"/>
                <a:cs typeface="宋体" charset="0"/>
              </a:rPr>
              <a:t>1.</a:t>
            </a:r>
            <a:r>
              <a:rPr lang="zh-CN" altLang="en-US" sz="2800" b="1" dirty="0">
                <a:latin typeface="宋体" charset="0"/>
                <a:ea typeface="宋体" charset="0"/>
                <a:cs typeface="宋体" charset="0"/>
              </a:rPr>
              <a:t>运用反馈</a:t>
            </a:r>
            <a:endParaRPr lang="zh-CN" altLang="en-US" sz="2800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Char char="Ø"/>
            </a:pPr>
            <a:r>
              <a:rPr lang="en-US" altLang="zh-CN" sz="2800" b="1" dirty="0">
                <a:latin typeface="宋体" charset="0"/>
                <a:ea typeface="宋体" charset="0"/>
                <a:cs typeface="宋体" charset="0"/>
              </a:rPr>
              <a:t>2.</a:t>
            </a:r>
            <a:r>
              <a:rPr lang="zh-CN" altLang="en-US" sz="2800" b="1" dirty="0">
                <a:latin typeface="宋体" charset="0"/>
                <a:ea typeface="宋体" charset="0"/>
                <a:cs typeface="宋体" charset="0"/>
              </a:rPr>
              <a:t>简化语言</a:t>
            </a:r>
            <a:endParaRPr lang="zh-CN" altLang="en-US" sz="2800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Char char="Ø"/>
            </a:pPr>
            <a:r>
              <a:rPr lang="en-US" altLang="zh-CN" sz="2800" b="1" dirty="0">
                <a:latin typeface="宋体" charset="0"/>
                <a:ea typeface="宋体" charset="0"/>
                <a:cs typeface="宋体" charset="0"/>
              </a:rPr>
              <a:t>3.</a:t>
            </a:r>
            <a:r>
              <a:rPr lang="zh-CN" altLang="en-US" sz="2800" b="1" dirty="0">
                <a:latin typeface="宋体" charset="0"/>
                <a:ea typeface="宋体" charset="0"/>
                <a:cs typeface="宋体" charset="0"/>
              </a:rPr>
              <a:t>积极倾听</a:t>
            </a:r>
            <a:endParaRPr lang="zh-CN" altLang="en-US" sz="2800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Char char="Ø"/>
            </a:pPr>
            <a:r>
              <a:rPr lang="en-US" altLang="zh-CN" sz="2800" b="1" dirty="0">
                <a:latin typeface="宋体" charset="0"/>
                <a:ea typeface="宋体" charset="0"/>
                <a:cs typeface="宋体" charset="0"/>
              </a:rPr>
              <a:t>4.</a:t>
            </a:r>
            <a:r>
              <a:rPr lang="zh-CN" altLang="en-US" sz="2800" b="1" dirty="0">
                <a:latin typeface="宋体" charset="0"/>
                <a:ea typeface="宋体" charset="0"/>
                <a:cs typeface="宋体" charset="0"/>
              </a:rPr>
              <a:t>控制情绪</a:t>
            </a:r>
            <a:endParaRPr lang="zh-CN" altLang="en-US" sz="2800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Char char="Ø"/>
            </a:pPr>
            <a:r>
              <a:rPr lang="en-US" altLang="zh-CN" sz="2800" b="1" dirty="0">
                <a:latin typeface="宋体" charset="0"/>
                <a:ea typeface="宋体" charset="0"/>
                <a:cs typeface="宋体" charset="0"/>
              </a:rPr>
              <a:t>5.</a:t>
            </a:r>
            <a:r>
              <a:rPr lang="zh-CN" altLang="en-US" sz="2800" b="1" dirty="0">
                <a:latin typeface="宋体" charset="0"/>
                <a:ea typeface="宋体" charset="0"/>
                <a:cs typeface="宋体" charset="0"/>
              </a:rPr>
              <a:t>管理信息流</a:t>
            </a:r>
            <a:endParaRPr lang="zh-CN" altLang="en-US" sz="2800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Char char="Ø"/>
            </a:pPr>
            <a:r>
              <a:rPr lang="en-US" altLang="zh-CN" sz="2800" b="1" dirty="0">
                <a:latin typeface="宋体" charset="0"/>
                <a:ea typeface="宋体" charset="0"/>
                <a:cs typeface="宋体" charset="0"/>
              </a:rPr>
              <a:t>6.</a:t>
            </a:r>
            <a:r>
              <a:rPr lang="zh-CN" altLang="en-US" sz="2800" b="1" dirty="0">
                <a:latin typeface="宋体" charset="0"/>
                <a:ea typeface="宋体" charset="0"/>
                <a:cs typeface="宋体" charset="0"/>
              </a:rPr>
              <a:t>合理运用沟通渠道</a:t>
            </a:r>
            <a:endParaRPr lang="zh-CN" altLang="en-US" sz="2800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Char char="Ø"/>
            </a:pPr>
            <a:r>
              <a:rPr lang="en-US" altLang="zh-CN" sz="2800" b="1" dirty="0">
                <a:latin typeface="宋体" charset="0"/>
                <a:ea typeface="宋体" charset="0"/>
                <a:cs typeface="宋体" charset="0"/>
              </a:rPr>
              <a:t>7.</a:t>
            </a:r>
            <a:r>
              <a:rPr lang="zh-CN" altLang="en-US" sz="2800" b="1" dirty="0">
                <a:latin typeface="宋体" charset="0"/>
                <a:ea typeface="宋体" charset="0"/>
                <a:cs typeface="宋体" charset="0"/>
              </a:rPr>
              <a:t>创建良好的沟通环境</a:t>
            </a:r>
            <a:endParaRPr lang="zh-CN" altLang="en-US" sz="2800" dirty="0">
              <a:latin typeface="宋体" charset="0"/>
              <a:ea typeface="宋体" charset="0"/>
              <a:cs typeface="宋体" charset="0"/>
            </a:endParaRPr>
          </a:p>
          <a:p>
            <a:endParaRPr lang="zh-CN" altLang="en-US" dirty="0">
              <a:latin typeface="宋体" charset="0"/>
              <a:ea typeface="宋体" charset="0"/>
              <a:cs typeface="宋体" charset="0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13.3  </a:t>
            </a:r>
            <a:r>
              <a:rPr lang="zh-CN" altLang="en-US" dirty="0">
                <a:latin typeface="微软雅黑" charset="0"/>
                <a:ea typeface="微软雅黑" charset="0"/>
              </a:rPr>
              <a:t>沟通管理</a:t>
            </a:r>
          </a:p>
        </p:txBody>
      </p:sp>
    </p:spTree>
    <p:extLst>
      <p:ext uri="{BB962C8B-B14F-4D97-AF65-F5344CB8AC3E}">
        <p14:creationId xmlns:p14="http://schemas.microsoft.com/office/powerpoint/2010/main" val="1338828622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13.4  </a:t>
            </a:r>
            <a:r>
              <a:rPr lang="zh-CN" altLang="en-US" dirty="0">
                <a:latin typeface="微软雅黑" charset="0"/>
                <a:ea typeface="微软雅黑" charset="0"/>
              </a:rPr>
              <a:t>组织的冲突管理</a:t>
            </a:r>
          </a:p>
        </p:txBody>
      </p:sp>
      <p:sp>
        <p:nvSpPr>
          <p:cNvPr id="19459" name="内容占位符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61975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b="1">
                <a:latin typeface="宋体" charset="0"/>
                <a:ea typeface="宋体" charset="0"/>
                <a:cs typeface="宋体" charset="0"/>
              </a:rPr>
              <a:t>13.4.1</a:t>
            </a:r>
            <a:r>
              <a:rPr lang="zh-CN" altLang="en-US" b="1">
                <a:latin typeface="宋体" charset="0"/>
                <a:ea typeface="宋体" charset="0"/>
                <a:cs typeface="宋体" charset="0"/>
              </a:rPr>
              <a:t>冲突观念的变迁</a:t>
            </a:r>
            <a:endParaRPr lang="zh-CN" altLang="en-US">
              <a:latin typeface="宋体" charset="0"/>
              <a:ea typeface="宋体" charset="0"/>
              <a:cs typeface="宋体" charset="0"/>
            </a:endParaRPr>
          </a:p>
        </p:txBody>
      </p:sp>
      <p:graphicFrame>
        <p:nvGraphicFramePr>
          <p:cNvPr id="4" name="图示 3"/>
          <p:cNvGraphicFramePr/>
          <p:nvPr/>
        </p:nvGraphicFramePr>
        <p:xfrm>
          <a:off x="928662" y="2214554"/>
          <a:ext cx="7929618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1" name="矩形 4"/>
          <p:cNvSpPr>
            <a:spLocks noChangeArrowheads="1"/>
          </p:cNvSpPr>
          <p:nvPr/>
        </p:nvSpPr>
        <p:spPr bwMode="auto">
          <a:xfrm>
            <a:off x="1500188" y="4071938"/>
            <a:ext cx="111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传统观点</a:t>
            </a:r>
            <a:endParaRPr lang="zh-CN" altLang="en-US"/>
          </a:p>
        </p:txBody>
      </p:sp>
      <p:sp>
        <p:nvSpPr>
          <p:cNvPr id="19462" name="矩形 5"/>
          <p:cNvSpPr>
            <a:spLocks noChangeArrowheads="1"/>
          </p:cNvSpPr>
          <p:nvPr/>
        </p:nvSpPr>
        <p:spPr bwMode="auto">
          <a:xfrm>
            <a:off x="3778250" y="4071938"/>
            <a:ext cx="1579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人际关系观点</a:t>
            </a:r>
            <a:endParaRPr lang="zh-CN" altLang="en-US"/>
          </a:p>
        </p:txBody>
      </p:sp>
      <p:sp>
        <p:nvSpPr>
          <p:cNvPr id="19463" name="矩形 6"/>
          <p:cNvSpPr>
            <a:spLocks noChangeArrowheads="1"/>
          </p:cNvSpPr>
          <p:nvPr/>
        </p:nvSpPr>
        <p:spPr bwMode="auto">
          <a:xfrm>
            <a:off x="6143625" y="4071938"/>
            <a:ext cx="1579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相互作用观点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717041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>
                <a:latin typeface="宋体" charset="0"/>
                <a:ea typeface="宋体" charset="0"/>
                <a:cs typeface="宋体" charset="0"/>
              </a:rPr>
              <a:t>13.4.2</a:t>
            </a:r>
            <a:r>
              <a:rPr lang="zh-CN" altLang="en-US" b="1">
                <a:latin typeface="宋体" charset="0"/>
                <a:ea typeface="宋体" charset="0"/>
                <a:cs typeface="宋体" charset="0"/>
              </a:rPr>
              <a:t>冲突的来源</a:t>
            </a:r>
            <a:endParaRPr lang="zh-CN" altLang="en-US">
              <a:latin typeface="宋体" charset="0"/>
              <a:ea typeface="宋体" charset="0"/>
              <a:cs typeface="宋体" charset="0"/>
            </a:endParaRPr>
          </a:p>
          <a:p>
            <a:endParaRPr lang="zh-CN" altLang="en-US">
              <a:latin typeface="宋体" charset="0"/>
              <a:ea typeface="宋体" charset="0"/>
              <a:cs typeface="宋体" charset="0"/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648968781"/>
              </p:ext>
            </p:extLst>
          </p:nvPr>
        </p:nvGraphicFramePr>
        <p:xfrm>
          <a:off x="1600200" y="2362200"/>
          <a:ext cx="59436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13.4  </a:t>
            </a:r>
            <a:r>
              <a:rPr lang="zh-CN" altLang="en-US" dirty="0">
                <a:latin typeface="微软雅黑" charset="0"/>
                <a:ea typeface="微软雅黑" charset="0"/>
              </a:rPr>
              <a:t>组织的冲突管理</a:t>
            </a:r>
          </a:p>
        </p:txBody>
      </p:sp>
    </p:spTree>
    <p:extLst>
      <p:ext uri="{BB962C8B-B14F-4D97-AF65-F5344CB8AC3E}">
        <p14:creationId xmlns:p14="http://schemas.microsoft.com/office/powerpoint/2010/main" val="3358087857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内容占位符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704850"/>
          </a:xfrm>
        </p:spPr>
        <p:txBody>
          <a:bodyPr/>
          <a:lstStyle/>
          <a:p>
            <a:r>
              <a:rPr lang="en-US" altLang="zh-CN" b="1">
                <a:latin typeface="宋体" charset="0"/>
                <a:ea typeface="宋体" charset="0"/>
                <a:cs typeface="宋体" charset="0"/>
              </a:rPr>
              <a:t>13.4.3</a:t>
            </a:r>
            <a:r>
              <a:rPr lang="zh-CN" altLang="en-US" b="1">
                <a:latin typeface="宋体" charset="0"/>
                <a:ea typeface="宋体" charset="0"/>
                <a:cs typeface="宋体" charset="0"/>
              </a:rPr>
              <a:t>冲突的类型</a:t>
            </a:r>
            <a:endParaRPr lang="zh-CN" altLang="en-US">
              <a:latin typeface="宋体" charset="0"/>
              <a:ea typeface="宋体" charset="0"/>
              <a:cs typeface="宋体" charset="0"/>
            </a:endParaRPr>
          </a:p>
          <a:p>
            <a:endParaRPr lang="zh-CN" altLang="en-US">
              <a:latin typeface="宋体" charset="0"/>
              <a:ea typeface="宋体" charset="0"/>
              <a:cs typeface="宋体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928688" y="2286000"/>
          <a:ext cx="7488237" cy="278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50" name="Visio" r:id="rId3" imgW="4894691" imgH="1775012" progId="Visio.Drawing.11">
                  <p:embed/>
                </p:oleObj>
              </mc:Choice>
              <mc:Fallback>
                <p:oleObj name="Visio" r:id="rId3" imgW="4894691" imgH="177501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2286000"/>
                        <a:ext cx="7488237" cy="2786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498850" y="5291138"/>
            <a:ext cx="2146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zh-CN" altLang="en-US">
                <a:latin typeface="宋体" charset="0"/>
                <a:cs typeface="宋体" charset="0"/>
              </a:rPr>
              <a:t>图</a:t>
            </a:r>
            <a:r>
              <a:rPr lang="en-US" altLang="zh-CN">
                <a:latin typeface="宋体" charset="0"/>
                <a:cs typeface="宋体" charset="0"/>
              </a:rPr>
              <a:t>13-9 </a:t>
            </a:r>
            <a:r>
              <a:rPr lang="zh-CN" altLang="en-US">
                <a:latin typeface="宋体" charset="0"/>
                <a:cs typeface="宋体" charset="0"/>
              </a:rPr>
              <a:t>冲突的类型</a:t>
            </a:r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13.4  </a:t>
            </a:r>
            <a:r>
              <a:rPr lang="zh-CN" altLang="en-US" dirty="0">
                <a:latin typeface="微软雅黑" charset="0"/>
                <a:ea typeface="微软雅黑" charset="0"/>
              </a:rPr>
              <a:t>组织的冲突管理</a:t>
            </a:r>
          </a:p>
        </p:txBody>
      </p:sp>
    </p:spTree>
    <p:extLst>
      <p:ext uri="{BB962C8B-B14F-4D97-AF65-F5344CB8AC3E}">
        <p14:creationId xmlns:p14="http://schemas.microsoft.com/office/powerpoint/2010/main" val="1650331720"/>
      </p:ext>
    </p:extLst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内容占位符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062038"/>
          </a:xfrm>
        </p:spPr>
        <p:txBody>
          <a:bodyPr/>
          <a:lstStyle/>
          <a:p>
            <a:r>
              <a:rPr lang="en-US" altLang="zh-CN" b="1">
                <a:latin typeface="宋体" charset="0"/>
                <a:ea typeface="宋体" charset="0"/>
                <a:cs typeface="宋体" charset="0"/>
              </a:rPr>
              <a:t>13.4.4</a:t>
            </a:r>
            <a:r>
              <a:rPr lang="zh-CN" altLang="en-US" b="1">
                <a:latin typeface="宋体" charset="0"/>
                <a:ea typeface="宋体" charset="0"/>
                <a:cs typeface="宋体" charset="0"/>
              </a:rPr>
              <a:t>冲突的管理</a:t>
            </a:r>
            <a:endParaRPr lang="zh-CN" altLang="en-US">
              <a:latin typeface="宋体" charset="0"/>
              <a:ea typeface="宋体" charset="0"/>
              <a:cs typeface="宋体" charset="0"/>
            </a:endParaRPr>
          </a:p>
          <a:p>
            <a:pPr>
              <a:buFont typeface="Wingdings" charset="0"/>
              <a:buChar char="Ø"/>
            </a:pPr>
            <a:r>
              <a:rPr lang="en-US" altLang="zh-CN" sz="2800" b="1">
                <a:latin typeface="宋体" charset="0"/>
                <a:ea typeface="宋体" charset="0"/>
                <a:cs typeface="宋体" charset="0"/>
              </a:rPr>
              <a:t>1.</a:t>
            </a:r>
            <a:r>
              <a:rPr lang="zh-CN" altLang="en-US" sz="2800" b="1">
                <a:latin typeface="宋体" charset="0"/>
                <a:ea typeface="宋体" charset="0"/>
                <a:cs typeface="宋体" charset="0"/>
              </a:rPr>
              <a:t>冲突管理的基本策略</a:t>
            </a:r>
            <a:endParaRPr lang="en-US" altLang="zh-CN" sz="2800" b="1">
              <a:latin typeface="宋体" charset="0"/>
              <a:ea typeface="宋体" charset="0"/>
              <a:cs typeface="宋体" charset="0"/>
            </a:endParaRPr>
          </a:p>
          <a:p>
            <a:pPr>
              <a:buFont typeface="Wingdings" charset="0"/>
              <a:buChar char="Ø"/>
            </a:pPr>
            <a:endParaRPr lang="zh-CN" altLang="en-US" sz="2800">
              <a:latin typeface="宋体" charset="0"/>
              <a:ea typeface="宋体" charset="0"/>
              <a:cs typeface="宋体" charset="0"/>
            </a:endParaRPr>
          </a:p>
          <a:p>
            <a:endParaRPr lang="zh-CN" altLang="en-US">
              <a:latin typeface="宋体" charset="0"/>
              <a:ea typeface="宋体" charset="0"/>
              <a:cs typeface="宋体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7170" name="Object 1"/>
          <p:cNvGraphicFramePr>
            <a:graphicFrameLocks noChangeAspect="1"/>
          </p:cNvGraphicFramePr>
          <p:nvPr/>
        </p:nvGraphicFramePr>
        <p:xfrm>
          <a:off x="2214563" y="2468563"/>
          <a:ext cx="4214812" cy="338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74" name="Visio" r:id="rId3" imgW="3986065" imgH="3212233" progId="Visio.Drawing.11">
                  <p:embed/>
                </p:oleObj>
              </mc:Choice>
              <mc:Fallback>
                <p:oleObj name="Visio" r:id="rId3" imgW="3986065" imgH="321223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3" y="2468563"/>
                        <a:ext cx="4214812" cy="3389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906713" y="5845175"/>
            <a:ext cx="3330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57175" algn="ctr" eaLnBrk="0" hangingPunct="0"/>
            <a:r>
              <a:rPr lang="zh-CN" altLang="en-US">
                <a:latin typeface="宋体" charset="0"/>
                <a:cs typeface="Times New Roman" charset="0"/>
              </a:rPr>
              <a:t>图</a:t>
            </a:r>
            <a:r>
              <a:rPr lang="en-US" altLang="zh-CN">
                <a:latin typeface="宋体" charset="0"/>
                <a:cs typeface="Times New Roman" charset="0"/>
              </a:rPr>
              <a:t>13-10</a:t>
            </a:r>
            <a:r>
              <a:rPr lang="zh-CN" altLang="en-US">
                <a:latin typeface="宋体" charset="0"/>
                <a:cs typeface="Times New Roman" charset="0"/>
              </a:rPr>
              <a:t>托马斯冲突管理模式</a:t>
            </a:r>
            <a:endParaRPr lang="zh-CN" altLang="en-US">
              <a:cs typeface="Times New Roman" charset="0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13.4  </a:t>
            </a:r>
            <a:r>
              <a:rPr lang="zh-CN" altLang="en-US" dirty="0">
                <a:latin typeface="微软雅黑" charset="0"/>
                <a:ea typeface="微软雅黑" charset="0"/>
              </a:rPr>
              <a:t>组织的冲突管理</a:t>
            </a:r>
          </a:p>
        </p:txBody>
      </p:sp>
    </p:spTree>
    <p:extLst>
      <p:ext uri="{BB962C8B-B14F-4D97-AF65-F5344CB8AC3E}">
        <p14:creationId xmlns:p14="http://schemas.microsoft.com/office/powerpoint/2010/main" val="3302570615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>
                <a:latin typeface="微软雅黑" charset="0"/>
                <a:ea typeface="微软雅黑" charset="0"/>
              </a:rPr>
              <a:t>本章学习重点</a:t>
            </a:r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313372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zh-CN" altLang="en-US" sz="2400" b="1" dirty="0" smtClean="0">
                <a:latin typeface="宋体" charset="0"/>
                <a:ea typeface="宋体" charset="0"/>
                <a:cs typeface="宋体" charset="0"/>
              </a:rPr>
              <a:t>描述什么是沟通</a:t>
            </a: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，沟通的作用及沟通过程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掌握正式沟通与非正式沟通的区别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掌握语言沟通与非语言沟通的优缺点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掌握有效沟通的管理方法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了解冲突的类型和根源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</a:pP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掌握冲突管理的基本策略和方法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None/>
            </a:pPr>
            <a:endParaRPr lang="zh-CN" altLang="en-US" sz="2400" b="1" dirty="0">
              <a:latin typeface="宋体" charset="0"/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4453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ltGray">
          <a:xfrm>
            <a:off x="2014538" y="1905000"/>
            <a:ext cx="5895975" cy="1225550"/>
          </a:xfrm>
          <a:prstGeom prst="roundRect">
            <a:avLst>
              <a:gd name="adj" fmla="val 16449"/>
            </a:avLst>
          </a:prstGeom>
          <a:gradFill rotWithShape="1">
            <a:gsLst>
              <a:gs pos="0">
                <a:srgbClr val="C0C0C0">
                  <a:gamma/>
                  <a:tint val="91765"/>
                  <a:invGamma/>
                </a:srgbClr>
              </a:gs>
              <a:gs pos="50000">
                <a:srgbClr val="C0C0C0">
                  <a:alpha val="30000"/>
                </a:srgbClr>
              </a:gs>
              <a:gs pos="100000">
                <a:srgbClr val="C0C0C0">
                  <a:gamma/>
                  <a:tint val="9176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ltGray">
          <a:xfrm>
            <a:off x="2044700" y="3352800"/>
            <a:ext cx="5853113" cy="1289050"/>
          </a:xfrm>
          <a:prstGeom prst="roundRect">
            <a:avLst>
              <a:gd name="adj" fmla="val 16227"/>
            </a:avLst>
          </a:prstGeom>
          <a:gradFill rotWithShape="1">
            <a:gsLst>
              <a:gs pos="0">
                <a:srgbClr val="C0C0C0">
                  <a:gamma/>
                  <a:tint val="91765"/>
                  <a:invGamma/>
                </a:srgbClr>
              </a:gs>
              <a:gs pos="50000">
                <a:srgbClr val="C0C0C0">
                  <a:alpha val="30000"/>
                </a:srgbClr>
              </a:gs>
              <a:gs pos="100000">
                <a:srgbClr val="C0C0C0">
                  <a:gamma/>
                  <a:tint val="9176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ltGray">
          <a:xfrm>
            <a:off x="2044700" y="4870450"/>
            <a:ext cx="5853113" cy="1225550"/>
          </a:xfrm>
          <a:prstGeom prst="roundRect">
            <a:avLst>
              <a:gd name="adj" fmla="val 22019"/>
            </a:avLst>
          </a:prstGeom>
          <a:gradFill rotWithShape="1">
            <a:gsLst>
              <a:gs pos="0">
                <a:srgbClr val="C0C0C0">
                  <a:gamma/>
                  <a:tint val="91765"/>
                  <a:invGamma/>
                </a:srgbClr>
              </a:gs>
              <a:gs pos="50000">
                <a:srgbClr val="C0C0C0">
                  <a:alpha val="30000"/>
                </a:srgbClr>
              </a:gs>
              <a:gs pos="100000">
                <a:srgbClr val="C0C0C0">
                  <a:gamma/>
                  <a:tint val="9176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gray">
          <a:xfrm>
            <a:off x="3198813" y="1905000"/>
            <a:ext cx="4179887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zh-CN" altLang="en-US" b="1" kern="0" dirty="0">
                <a:solidFill>
                  <a:srgbClr val="000000"/>
                </a:solidFill>
              </a:rPr>
              <a:t>合理选人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zh-CN" altLang="en-US" b="1" kern="0" dirty="0">
                <a:solidFill>
                  <a:srgbClr val="000000"/>
                </a:solidFill>
              </a:rPr>
              <a:t>扩大资源基础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zh-CN" altLang="en-US" b="1" kern="0" dirty="0">
                <a:solidFill>
                  <a:srgbClr val="000000"/>
                </a:solidFill>
              </a:rPr>
              <a:t>内部分工协作的改进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zh-CN" altLang="en-US" b="1" kern="0" dirty="0">
                <a:solidFill>
                  <a:srgbClr val="000000"/>
                </a:solidFill>
              </a:rPr>
              <a:t>加强教育培训</a:t>
            </a:r>
          </a:p>
          <a:p>
            <a:pPr marL="171450" lvl="0" indent="-171450"/>
            <a:endParaRPr lang="en-US" altLang="zh-CN" sz="2000" dirty="0">
              <a:solidFill>
                <a:srgbClr val="080808"/>
              </a:solidFill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ltGray">
          <a:xfrm>
            <a:off x="1223963" y="2071688"/>
            <a:ext cx="1806575" cy="93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8824"/>
                  <a:invGamma/>
                </a:schemeClr>
              </a:gs>
            </a:gsLst>
            <a:path path="rect">
              <a:fillToRect l="100000" b="100000"/>
            </a:path>
          </a:gradFill>
          <a:ln w="38100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black">
          <a:xfrm>
            <a:off x="1250950" y="2209800"/>
            <a:ext cx="1730375" cy="120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ctr"/>
            <a:r>
              <a:rPr lang="zh-CN" altLang="en-US" sz="2400" b="1" dirty="0">
                <a:solidFill>
                  <a:srgbClr val="FFFFFF"/>
                </a:solidFill>
              </a:rPr>
              <a:t>预防破坏性冲突</a:t>
            </a:r>
          </a:p>
          <a:p>
            <a:pPr algn="ctr"/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gray">
          <a:xfrm>
            <a:off x="1247775" y="3519488"/>
            <a:ext cx="1806575" cy="93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8824"/>
                  <a:invGamma/>
                </a:schemeClr>
              </a:gs>
            </a:gsLst>
            <a:path path="rect">
              <a:fillToRect l="100000" b="100000"/>
            </a:path>
          </a:gradFill>
          <a:ln w="38100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ltGray">
          <a:xfrm>
            <a:off x="1236663" y="5013325"/>
            <a:ext cx="1806575" cy="93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8824"/>
                  <a:invGamma/>
                </a:schemeClr>
              </a:gs>
            </a:gsLst>
            <a:path path="rect">
              <a:fillToRect l="100000" b="100000"/>
            </a:path>
          </a:gradFill>
          <a:ln w="38100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black">
          <a:xfrm>
            <a:off x="1270000" y="3657600"/>
            <a:ext cx="174307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FFFFF"/>
                </a:solidFill>
              </a:rPr>
              <a:t>激发建设性冲突</a:t>
            </a:r>
          </a:p>
          <a:p>
            <a:pPr algn="ctr">
              <a:spcBef>
                <a:spcPct val="50000"/>
              </a:spcBef>
            </a:pP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black">
          <a:xfrm>
            <a:off x="1277938" y="5168205"/>
            <a:ext cx="1711325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FFFFF"/>
                </a:solidFill>
              </a:rPr>
              <a:t>解决破坏性冲突</a:t>
            </a:r>
          </a:p>
          <a:p>
            <a:pPr algn="ctr">
              <a:spcBef>
                <a:spcPct val="50000"/>
              </a:spcBef>
            </a:pP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gray">
          <a:xfrm>
            <a:off x="3198813" y="3429000"/>
            <a:ext cx="397192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zh-CN" altLang="en-US" b="1" dirty="0">
                <a:solidFill>
                  <a:srgbClr val="000000"/>
                </a:solidFill>
              </a:rPr>
              <a:t>改变组织文化</a:t>
            </a:r>
          </a:p>
          <a:p>
            <a:pPr marL="342900" lvl="0" indent="-342900">
              <a:buFont typeface="Arial"/>
              <a:buChar char="•"/>
            </a:pPr>
            <a:r>
              <a:rPr lang="zh-CN" altLang="en-US" b="1" dirty="0">
                <a:solidFill>
                  <a:srgbClr val="000000"/>
                </a:solidFill>
              </a:rPr>
              <a:t>运用沟通</a:t>
            </a:r>
          </a:p>
          <a:p>
            <a:pPr marL="342900" lvl="0" indent="-342900">
              <a:buFont typeface="Arial"/>
              <a:buChar char="•"/>
            </a:pPr>
            <a:r>
              <a:rPr lang="zh-CN" altLang="en-US" b="1" dirty="0">
                <a:solidFill>
                  <a:srgbClr val="000000"/>
                </a:solidFill>
              </a:rPr>
              <a:t>引入竞争</a:t>
            </a:r>
          </a:p>
          <a:p>
            <a:pPr marL="342900" lvl="0" indent="-342900">
              <a:buFont typeface="Arial"/>
              <a:buChar char="•"/>
            </a:pPr>
            <a:r>
              <a:rPr lang="zh-CN" altLang="en-US" b="1" dirty="0">
                <a:solidFill>
                  <a:srgbClr val="000000"/>
                </a:solidFill>
              </a:rPr>
              <a:t>变革组织</a:t>
            </a:r>
          </a:p>
          <a:p>
            <a:pPr marL="342900" indent="-342900">
              <a:buFont typeface="Arial"/>
              <a:buChar char="•"/>
            </a:pPr>
            <a:endParaRPr lang="en-US" altLang="zh-CN" dirty="0">
              <a:solidFill>
                <a:srgbClr val="080808"/>
              </a:solidFill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gray">
          <a:xfrm>
            <a:off x="3198813" y="4876800"/>
            <a:ext cx="3954462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zh-CN" altLang="en-US" b="1" kern="0" dirty="0">
                <a:solidFill>
                  <a:srgbClr val="000000"/>
                </a:solidFill>
              </a:rPr>
              <a:t>熟知冲突处理风格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zh-CN" altLang="en-US" b="1" kern="0" dirty="0">
                <a:solidFill>
                  <a:srgbClr val="000000"/>
                </a:solidFill>
              </a:rPr>
              <a:t>审慎选择准备处理的冲突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zh-CN" altLang="en-US" b="1" kern="0" dirty="0">
                <a:solidFill>
                  <a:srgbClr val="000000"/>
                </a:solidFill>
              </a:rPr>
              <a:t>评估冲突根源和当事人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zh-CN" altLang="en-US" b="1" kern="0" dirty="0">
                <a:solidFill>
                  <a:srgbClr val="000000"/>
                </a:solidFill>
              </a:rPr>
              <a:t>选择合适的处理方法</a:t>
            </a:r>
          </a:p>
          <a:p>
            <a:pPr marL="342900" indent="-342900">
              <a:buFont typeface="Arial"/>
              <a:buChar char="•"/>
            </a:pPr>
            <a:endParaRPr lang="en-US" altLang="zh-CN" sz="2000" dirty="0">
              <a:solidFill>
                <a:srgbClr val="080808"/>
              </a:solidFill>
            </a:endParaRPr>
          </a:p>
        </p:txBody>
      </p:sp>
      <p:pic>
        <p:nvPicPr>
          <p:cNvPr id="16" name="Picture 23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098675"/>
            <a:ext cx="16891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3552825"/>
            <a:ext cx="16891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5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048250"/>
            <a:ext cx="1689100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/>
          <a:lstStyle/>
          <a:p>
            <a:pPr>
              <a:buFont typeface="Wingdings" charset="0"/>
              <a:buChar char="Ø"/>
            </a:pPr>
            <a:r>
              <a:rPr lang="en-US" altLang="zh-CN" sz="2800" b="1">
                <a:latin typeface="宋体" charset="0"/>
                <a:ea typeface="宋体" charset="0"/>
                <a:cs typeface="宋体" charset="0"/>
              </a:rPr>
              <a:t>2.</a:t>
            </a:r>
            <a:r>
              <a:rPr lang="zh-CN" altLang="en-US" sz="2800" b="1">
                <a:latin typeface="宋体" charset="0"/>
                <a:ea typeface="宋体" charset="0"/>
                <a:cs typeface="宋体" charset="0"/>
              </a:rPr>
              <a:t>冲突管理的基本方法</a:t>
            </a:r>
            <a:endParaRPr lang="zh-CN" altLang="en-US" sz="2800">
              <a:latin typeface="宋体" charset="0"/>
              <a:ea typeface="宋体" charset="0"/>
              <a:cs typeface="宋体" charset="0"/>
            </a:endParaRPr>
          </a:p>
          <a:p>
            <a:pPr>
              <a:buFont typeface="Wingdings" charset="0"/>
              <a:buNone/>
            </a:pPr>
            <a:endParaRPr lang="zh-CN" altLang="en-US">
              <a:latin typeface="宋体" charset="0"/>
              <a:ea typeface="宋体" charset="0"/>
              <a:cs typeface="宋体" charset="0"/>
            </a:endParaRPr>
          </a:p>
        </p:txBody>
      </p:sp>
      <p:sp>
        <p:nvSpPr>
          <p:cNvPr id="20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13.4  </a:t>
            </a:r>
            <a:r>
              <a:rPr lang="zh-CN" altLang="en-US" dirty="0">
                <a:latin typeface="微软雅黑" charset="0"/>
                <a:ea typeface="微软雅黑" charset="0"/>
              </a:rPr>
              <a:t>组织的冲突管理</a:t>
            </a:r>
          </a:p>
        </p:txBody>
      </p:sp>
    </p:spTree>
    <p:extLst>
      <p:ext uri="{BB962C8B-B14F-4D97-AF65-F5344CB8AC3E}">
        <p14:creationId xmlns:p14="http://schemas.microsoft.com/office/powerpoint/2010/main" val="2215945662"/>
      </p:ext>
    </p:extLst>
  </p:cSld>
  <p:clrMapOvr>
    <a:masterClrMapping/>
  </p:clrMapOvr>
  <p:transition xmlns:p14="http://schemas.microsoft.com/office/powerpoint/2010/main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48200" y="3787775"/>
            <a:ext cx="4110038" cy="885825"/>
          </a:xfrm>
        </p:spPr>
        <p:txBody>
          <a:bodyPr/>
          <a:lstStyle/>
          <a:p>
            <a:pPr algn="dist"/>
            <a:r>
              <a:rPr lang="en-US" altLang="zh-CN" sz="550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677738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13.1  </a:t>
            </a:r>
            <a:r>
              <a:rPr lang="zh-CN" altLang="en-US" dirty="0">
                <a:latin typeface="微软雅黑" charset="0"/>
                <a:ea typeface="微软雅黑" charset="0"/>
              </a:rPr>
              <a:t>沟通与沟通过程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>
                <a:latin typeface="宋体" charset="0"/>
                <a:ea typeface="宋体" charset="0"/>
                <a:cs typeface="宋体" charset="0"/>
              </a:rPr>
              <a:t>13.1.1</a:t>
            </a:r>
            <a:r>
              <a:rPr lang="zh-CN" altLang="en-US" b="1" dirty="0">
                <a:latin typeface="宋体" charset="0"/>
                <a:ea typeface="宋体" charset="0"/>
                <a:cs typeface="宋体" charset="0"/>
              </a:rPr>
              <a:t>沟通的含义</a:t>
            </a:r>
            <a:endParaRPr lang="en-US" altLang="zh-CN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charset="0"/>
              <a:buNone/>
            </a:pPr>
            <a:r>
              <a:rPr lang="en-US" altLang="zh-CN" sz="2400" b="1" dirty="0">
                <a:latin typeface="宋体" charset="0"/>
                <a:ea typeface="宋体" charset="0"/>
                <a:cs typeface="宋体" charset="0"/>
              </a:rPr>
              <a:t>  </a:t>
            </a:r>
            <a:r>
              <a:rPr lang="zh-CN" altLang="en-US" sz="2400" b="1" dirty="0" smtClean="0">
                <a:latin typeface="宋体" charset="0"/>
                <a:ea typeface="宋体" charset="0"/>
                <a:cs typeface="宋体" charset="0"/>
              </a:rPr>
              <a:t>    </a:t>
            </a:r>
            <a:r>
              <a:rPr lang="zh-CN" altLang="en-US" sz="2400" b="1" dirty="0" smtClean="0">
                <a:latin typeface="宋体" charset="0"/>
                <a:ea typeface="宋体" charset="0"/>
                <a:cs typeface="宋体" charset="0"/>
              </a:rPr>
              <a:t>在现代企业经营管理过</a:t>
            </a: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程中，沟通是指为达到一定的目的，将信息、意义和情感在个人或群体间进行传递、理解与交流的过程。</a:t>
            </a:r>
            <a:endParaRPr lang="en-US" altLang="zh-CN" sz="2400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ts val="4000"/>
              </a:lnSpc>
              <a:spcBef>
                <a:spcPct val="0"/>
              </a:spcBef>
            </a:pPr>
            <a:endParaRPr lang="zh-CN" altLang="en-US" dirty="0">
              <a:latin typeface="宋体" charset="0"/>
              <a:ea typeface="宋体" charset="0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333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b="1" dirty="0">
                <a:latin typeface="宋体" charset="0"/>
                <a:ea typeface="宋体" charset="0"/>
                <a:cs typeface="宋体" charset="0"/>
              </a:rPr>
              <a:t>13.1.2</a:t>
            </a:r>
            <a:r>
              <a:rPr lang="zh-CN" altLang="en-US" b="1" dirty="0">
                <a:latin typeface="宋体" charset="0"/>
                <a:ea typeface="宋体" charset="0"/>
                <a:cs typeface="宋体" charset="0"/>
              </a:rPr>
              <a:t>沟通的功能</a:t>
            </a:r>
            <a:endParaRPr lang="zh-CN" altLang="en-US" dirty="0">
              <a:latin typeface="宋体" charset="0"/>
              <a:ea typeface="宋体" charset="0"/>
              <a:cs typeface="宋体" charset="0"/>
            </a:endParaRPr>
          </a:p>
          <a:p>
            <a:pPr marL="0" indent="0">
              <a:buNone/>
            </a:pPr>
            <a:endParaRPr kumimoji="1"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455813818"/>
              </p:ext>
            </p:extLst>
          </p:nvPr>
        </p:nvGraphicFramePr>
        <p:xfrm>
          <a:off x="1524000" y="2336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13.1  </a:t>
            </a:r>
            <a:r>
              <a:rPr lang="zh-CN" altLang="en-US" dirty="0">
                <a:latin typeface="微软雅黑" charset="0"/>
                <a:ea typeface="微软雅黑" charset="0"/>
              </a:rPr>
              <a:t>沟通与沟通过程</a:t>
            </a:r>
          </a:p>
        </p:txBody>
      </p:sp>
    </p:spTree>
    <p:extLst>
      <p:ext uri="{BB962C8B-B14F-4D97-AF65-F5344CB8AC3E}">
        <p14:creationId xmlns:p14="http://schemas.microsoft.com/office/powerpoint/2010/main" val="1218847090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内容占位符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1776412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b="1" dirty="0">
                <a:latin typeface="宋体" charset="0"/>
                <a:ea typeface="宋体" charset="0"/>
                <a:cs typeface="宋体" charset="0"/>
              </a:rPr>
              <a:t>13.1.3</a:t>
            </a:r>
            <a:r>
              <a:rPr lang="zh-CN" altLang="en-US" b="1" dirty="0">
                <a:latin typeface="宋体" charset="0"/>
                <a:ea typeface="宋体" charset="0"/>
                <a:cs typeface="宋体" charset="0"/>
              </a:rPr>
              <a:t>沟通过程</a:t>
            </a:r>
            <a:endParaRPr lang="en-US" altLang="zh-CN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None/>
            </a:pPr>
            <a:r>
              <a:rPr lang="zh-CN" altLang="en-US" b="1" dirty="0">
                <a:latin typeface="宋体" charset="0"/>
                <a:ea typeface="宋体" charset="0"/>
                <a:cs typeface="宋体" charset="0"/>
              </a:rPr>
              <a:t>  </a:t>
            </a:r>
            <a:r>
              <a:rPr lang="en-US" altLang="zh-CN" b="1" dirty="0" smtClean="0">
                <a:latin typeface="宋体" charset="0"/>
                <a:ea typeface="宋体" charset="0"/>
                <a:cs typeface="宋体" charset="0"/>
              </a:rPr>
              <a:t>   </a:t>
            </a:r>
            <a:r>
              <a:rPr lang="zh-CN" altLang="en-US" sz="2400" b="1" dirty="0" smtClean="0">
                <a:latin typeface="宋体" charset="0"/>
                <a:ea typeface="宋体" charset="0"/>
                <a:cs typeface="宋体" charset="0"/>
              </a:rPr>
              <a:t>完</a:t>
            </a: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整的沟通过程包括七个要素，包括发送者、接收者、信息、渠道、噪声、反馈和环境。</a:t>
            </a:r>
          </a:p>
          <a:p>
            <a:endParaRPr lang="zh-CN" altLang="en-US" dirty="0">
              <a:latin typeface="宋体" charset="0"/>
              <a:ea typeface="宋体" charset="0"/>
              <a:cs typeface="宋体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1571625" y="3143250"/>
          <a:ext cx="5992813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62" name="Visio" r:id="rId3" imgW="6754596" imgH="2891225" progId="Visio.Drawing.11">
                  <p:embed/>
                </p:oleObj>
              </mc:Choice>
              <mc:Fallback>
                <p:oleObj name="Visio" r:id="rId3" imgW="6754596" imgH="289122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3143250"/>
                        <a:ext cx="5992813" cy="257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363913" y="5929313"/>
            <a:ext cx="2416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algn="ctr" eaLnBrk="0" hangingPunct="0"/>
            <a:r>
              <a:rPr lang="zh-CN" altLang="en-US">
                <a:latin typeface="宋体" charset="0"/>
                <a:cs typeface="Times New Roman" charset="0"/>
              </a:rPr>
              <a:t>图</a:t>
            </a:r>
            <a:r>
              <a:rPr lang="en-US" altLang="zh-CN">
                <a:latin typeface="宋体" charset="0"/>
                <a:cs typeface="Times New Roman" charset="0"/>
              </a:rPr>
              <a:t>13-1 </a:t>
            </a:r>
            <a:r>
              <a:rPr lang="zh-CN" altLang="en-US">
                <a:latin typeface="宋体" charset="0"/>
                <a:cs typeface="Times New Roman" charset="0"/>
              </a:rPr>
              <a:t>沟通的过程</a:t>
            </a:r>
            <a:endParaRPr lang="zh-CN" altLang="en-US">
              <a:cs typeface="Times New Roman" charset="0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13.1  </a:t>
            </a:r>
            <a:r>
              <a:rPr lang="zh-CN" altLang="en-US" dirty="0">
                <a:latin typeface="微软雅黑" charset="0"/>
                <a:ea typeface="微软雅黑" charset="0"/>
              </a:rPr>
              <a:t>沟通与沟通过程</a:t>
            </a:r>
          </a:p>
        </p:txBody>
      </p:sp>
    </p:spTree>
    <p:extLst>
      <p:ext uri="{BB962C8B-B14F-4D97-AF65-F5344CB8AC3E}">
        <p14:creationId xmlns:p14="http://schemas.microsoft.com/office/powerpoint/2010/main" val="2361387369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13.2  </a:t>
            </a:r>
            <a:r>
              <a:rPr lang="zh-CN" altLang="en-US" dirty="0">
                <a:latin typeface="微软雅黑" charset="0"/>
                <a:ea typeface="微软雅黑" charset="0"/>
              </a:rPr>
              <a:t>沟通类型</a:t>
            </a:r>
          </a:p>
        </p:txBody>
      </p:sp>
      <p:sp>
        <p:nvSpPr>
          <p:cNvPr id="2052" name="内容占位符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2562225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b="1" dirty="0">
                <a:latin typeface="宋体" charset="0"/>
                <a:ea typeface="宋体" charset="0"/>
                <a:cs typeface="宋体" charset="0"/>
              </a:rPr>
              <a:t>13.2.1</a:t>
            </a:r>
            <a:r>
              <a:rPr lang="zh-CN" altLang="en-US" b="1" dirty="0">
                <a:latin typeface="宋体" charset="0"/>
                <a:ea typeface="宋体" charset="0"/>
                <a:cs typeface="宋体" charset="0"/>
              </a:rPr>
              <a:t>正式沟通与非正式沟通</a:t>
            </a:r>
            <a:endParaRPr lang="zh-CN" altLang="en-US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Char char="Ø"/>
            </a:pPr>
            <a:r>
              <a:rPr lang="en-US" altLang="zh-CN" sz="2800" b="1" dirty="0">
                <a:latin typeface="宋体" charset="0"/>
                <a:ea typeface="宋体" charset="0"/>
                <a:cs typeface="宋体" charset="0"/>
              </a:rPr>
              <a:t>1.</a:t>
            </a:r>
            <a:r>
              <a:rPr lang="zh-CN" altLang="en-US" sz="2800" b="1" dirty="0">
                <a:latin typeface="宋体" charset="0"/>
                <a:ea typeface="宋体" charset="0"/>
                <a:cs typeface="宋体" charset="0"/>
              </a:rPr>
              <a:t>正式沟通</a:t>
            </a:r>
            <a:endParaRPr lang="en-US" altLang="zh-CN" sz="2800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0"/>
              <a:buNone/>
            </a:pPr>
            <a:r>
              <a:rPr lang="zh-CN" altLang="en-US" sz="2800" dirty="0">
                <a:latin typeface="宋体" charset="0"/>
                <a:ea typeface="宋体" charset="0"/>
                <a:cs typeface="宋体" charset="0"/>
              </a:rPr>
              <a:t>  </a:t>
            </a:r>
            <a:r>
              <a:rPr lang="zh-CN" altLang="en-US" sz="2800" dirty="0" smtClean="0">
                <a:latin typeface="宋体" charset="0"/>
                <a:ea typeface="宋体" charset="0"/>
                <a:cs typeface="宋体" charset="0"/>
              </a:rPr>
              <a:t>   </a:t>
            </a:r>
            <a:r>
              <a:rPr lang="zh-CN" altLang="en-US" sz="2400" b="1" dirty="0" smtClean="0">
                <a:latin typeface="宋体" charset="0"/>
                <a:ea typeface="宋体" charset="0"/>
                <a:cs typeface="宋体" charset="0"/>
              </a:rPr>
              <a:t>一般</a:t>
            </a: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指在组织系统内，依据组织明文规定的原则进行的信息传递与交流。按照信息的流向分为下行沟通、上行沟通和平行沟通。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2000250" y="3786188"/>
          <a:ext cx="5262563" cy="265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86" name="Visio" r:id="rId3" imgW="5985991" imgH="3010850" progId="Visio.Drawing.11">
                  <p:embed/>
                </p:oleObj>
              </mc:Choice>
              <mc:Fallback>
                <p:oleObj name="Visio" r:id="rId3" imgW="5985991" imgH="301085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3786188"/>
                        <a:ext cx="5262563" cy="2651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143250" y="6357938"/>
            <a:ext cx="28781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algn="ctr" eaLnBrk="0" hangingPunct="0"/>
            <a:r>
              <a:rPr lang="zh-CN" altLang="en-US">
                <a:latin typeface="宋体" charset="0"/>
                <a:cs typeface="Times New Roman" charset="0"/>
              </a:rPr>
              <a:t>图</a:t>
            </a:r>
            <a:r>
              <a:rPr lang="en-US" altLang="zh-CN">
                <a:latin typeface="宋体" charset="0"/>
                <a:cs typeface="Times New Roman" charset="0"/>
              </a:rPr>
              <a:t>13-2 </a:t>
            </a:r>
            <a:r>
              <a:rPr lang="zh-CN" altLang="en-US">
                <a:latin typeface="宋体" charset="0"/>
                <a:cs typeface="Times New Roman" charset="0"/>
              </a:rPr>
              <a:t>正式沟通的流向</a:t>
            </a:r>
            <a:endParaRPr lang="zh-CN" altLang="en-US"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559620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307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765102"/>
              </p:ext>
            </p:extLst>
          </p:nvPr>
        </p:nvGraphicFramePr>
        <p:xfrm>
          <a:off x="701675" y="3148013"/>
          <a:ext cx="7740650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10" name="Visio" r:id="rId3" imgW="6732624" imgH="1637314" progId="Visio.Drawing.11">
                  <p:embed/>
                </p:oleObj>
              </mc:Choice>
              <mc:Fallback>
                <p:oleObj name="Visio" r:id="rId3" imgW="6732624" imgH="16373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675" y="3148013"/>
                        <a:ext cx="7740650" cy="188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133725" y="5421313"/>
            <a:ext cx="2876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algn="ctr" eaLnBrk="0" hangingPunct="0"/>
            <a:r>
              <a:rPr lang="zh-CN" altLang="en-US">
                <a:latin typeface="宋体" charset="0"/>
                <a:cs typeface="Times New Roman" charset="0"/>
              </a:rPr>
              <a:t>图</a:t>
            </a:r>
            <a:r>
              <a:rPr lang="en-US" altLang="zh-CN">
                <a:latin typeface="宋体" charset="0"/>
                <a:cs typeface="Times New Roman" charset="0"/>
              </a:rPr>
              <a:t>13-4 </a:t>
            </a:r>
            <a:r>
              <a:rPr lang="zh-CN" altLang="en-US">
                <a:latin typeface="宋体" charset="0"/>
                <a:cs typeface="Times New Roman" charset="0"/>
              </a:rPr>
              <a:t>正式沟通的网络</a:t>
            </a:r>
            <a:endParaRPr lang="zh-CN" altLang="en-US">
              <a:cs typeface="Times New Roman" charset="0"/>
            </a:endParaRP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428625" y="1444625"/>
            <a:ext cx="828675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宋体" charset="0"/>
                <a:cs typeface="宋体" charset="0"/>
              </a:rPr>
              <a:t>    </a:t>
            </a:r>
            <a:r>
              <a:rPr lang="zh-CN" altLang="en-US" sz="2400" b="1" dirty="0" smtClean="0">
                <a:latin typeface="宋体" charset="0"/>
                <a:cs typeface="宋体" charset="0"/>
              </a:rPr>
              <a:t>不同的组织结构形成了多种多样</a:t>
            </a:r>
            <a:r>
              <a:rPr lang="zh-CN" altLang="en-US" sz="2400" b="1" dirty="0">
                <a:latin typeface="宋体" charset="0"/>
                <a:cs typeface="宋体" charset="0"/>
              </a:rPr>
              <a:t>的沟通网络模式，组织内正式沟通常见的网络类型主要有以下五种：</a:t>
            </a: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13.2  </a:t>
            </a:r>
            <a:r>
              <a:rPr lang="zh-CN" altLang="en-US" dirty="0">
                <a:latin typeface="微软雅黑" charset="0"/>
                <a:ea typeface="微软雅黑" charset="0"/>
              </a:rPr>
              <a:t>沟通类型</a:t>
            </a:r>
          </a:p>
        </p:txBody>
      </p:sp>
    </p:spTree>
    <p:extLst>
      <p:ext uri="{BB962C8B-B14F-4D97-AF65-F5344CB8AC3E}">
        <p14:creationId xmlns:p14="http://schemas.microsoft.com/office/powerpoint/2010/main" val="3707862272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88684"/>
              </p:ext>
            </p:extLst>
          </p:nvPr>
        </p:nvGraphicFramePr>
        <p:xfrm>
          <a:off x="428625" y="2357438"/>
          <a:ext cx="8429625" cy="281463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06613"/>
                <a:gridCol w="1036637"/>
                <a:gridCol w="1143000"/>
                <a:gridCol w="1285875"/>
                <a:gridCol w="1214438"/>
                <a:gridCol w="1643062"/>
              </a:tblGrid>
              <a:tr h="465138">
                <a:tc rowSpan="2"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标准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 gridSpan="5"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沟通网络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635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链式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环式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Y</a:t>
                      </a: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式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轮式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全通道式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速度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中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慢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中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快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快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准确性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高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低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高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高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中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26670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领导者的体现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中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无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中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高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无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成员士气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中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高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中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低</a:t>
                      </a:r>
                      <a:endParaRPr kumimoji="0" lang="zh-CN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26670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高</a:t>
                      </a:r>
                      <a:endParaRPr kumimoji="0" lang="zh-CN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Times New Roman" charset="0"/>
                      </a:endParaRP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8" y="1857375"/>
            <a:ext cx="4130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36538" eaLnBrk="0" hangingPunct="0"/>
            <a:r>
              <a:rPr lang="zh-CN" altLang="en-US">
                <a:solidFill>
                  <a:srgbClr val="333333"/>
                </a:solidFill>
                <a:latin typeface="Calibri" charset="0"/>
                <a:cs typeface="宋体" charset="0"/>
              </a:rPr>
              <a:t>表</a:t>
            </a:r>
            <a:r>
              <a:rPr lang="en-US" altLang="zh-CN">
                <a:solidFill>
                  <a:srgbClr val="333333"/>
                </a:solidFill>
                <a:latin typeface="Calibri" charset="0"/>
                <a:cs typeface="宋体" charset="0"/>
              </a:rPr>
              <a:t>13-1 </a:t>
            </a:r>
            <a:r>
              <a:rPr lang="zh-CN" altLang="en-US">
                <a:solidFill>
                  <a:srgbClr val="333333"/>
                </a:solidFill>
                <a:latin typeface="Calibri" charset="0"/>
                <a:cs typeface="宋体" charset="0"/>
              </a:rPr>
              <a:t>五种正式沟通网络优缺点比较</a:t>
            </a:r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13.2  </a:t>
            </a:r>
            <a:r>
              <a:rPr lang="zh-CN" altLang="en-US" dirty="0">
                <a:latin typeface="微软雅黑" charset="0"/>
                <a:ea typeface="微软雅黑" charset="0"/>
              </a:rPr>
              <a:t>沟通类型</a:t>
            </a:r>
          </a:p>
        </p:txBody>
      </p:sp>
    </p:spTree>
    <p:extLst>
      <p:ext uri="{BB962C8B-B14F-4D97-AF65-F5344CB8AC3E}">
        <p14:creationId xmlns:p14="http://schemas.microsoft.com/office/powerpoint/2010/main" val="1332004275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内容占位符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704975"/>
          </a:xfrm>
        </p:spPr>
        <p:txBody>
          <a:bodyPr/>
          <a:lstStyle/>
          <a:p>
            <a:pPr>
              <a:lnSpc>
                <a:spcPct val="130000"/>
              </a:lnSpc>
              <a:buFont typeface="Wingdings" charset="0"/>
              <a:buChar char="Ø"/>
            </a:pPr>
            <a:r>
              <a:rPr lang="en-US" altLang="zh-CN" sz="2800" b="1" dirty="0">
                <a:latin typeface="宋体" charset="0"/>
                <a:ea typeface="宋体" charset="0"/>
                <a:cs typeface="宋体" charset="0"/>
              </a:rPr>
              <a:t>2.</a:t>
            </a:r>
            <a:r>
              <a:rPr lang="zh-CN" altLang="en-US" sz="2800" b="1" dirty="0">
                <a:latin typeface="宋体" charset="0"/>
                <a:ea typeface="宋体" charset="0"/>
                <a:cs typeface="宋体" charset="0"/>
              </a:rPr>
              <a:t>非正式沟通</a:t>
            </a:r>
            <a:endParaRPr lang="en-US" altLang="zh-CN" sz="2800" b="1" dirty="0">
              <a:latin typeface="宋体" charset="0"/>
              <a:ea typeface="宋体" charset="0"/>
              <a:cs typeface="宋体" charset="0"/>
            </a:endParaRPr>
          </a:p>
          <a:p>
            <a:pPr>
              <a:lnSpc>
                <a:spcPct val="130000"/>
              </a:lnSpc>
              <a:buFont typeface="Wingdings" charset="0"/>
              <a:buNone/>
            </a:pP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  </a:t>
            </a:r>
            <a:r>
              <a:rPr lang="zh-CN" altLang="en-US" sz="2400" b="1" dirty="0" smtClean="0">
                <a:latin typeface="宋体" charset="0"/>
                <a:ea typeface="宋体" charset="0"/>
                <a:cs typeface="宋体" charset="0"/>
              </a:rPr>
              <a:t>    </a:t>
            </a:r>
            <a:r>
              <a:rPr lang="zh-CN" altLang="en-US" sz="2400" b="1" dirty="0" smtClean="0">
                <a:latin typeface="宋体" charset="0"/>
                <a:ea typeface="宋体" charset="0"/>
                <a:cs typeface="宋体" charset="0"/>
              </a:rPr>
              <a:t>非正式沟通是指以</a:t>
            </a:r>
            <a:r>
              <a:rPr lang="zh-CN" altLang="en-US" sz="2400" b="1" dirty="0">
                <a:latin typeface="宋体" charset="0"/>
                <a:ea typeface="宋体" charset="0"/>
                <a:cs typeface="宋体" charset="0"/>
              </a:rPr>
              <a:t>社会关系为基础，通过正式组织途径以外的信息交流和传达方式。</a:t>
            </a:r>
          </a:p>
          <a:p>
            <a:pPr>
              <a:buFont typeface="Wingdings" charset="0"/>
              <a:buNone/>
            </a:pPr>
            <a:endParaRPr lang="zh-CN" altLang="en-US" dirty="0">
              <a:latin typeface="宋体" charset="0"/>
              <a:ea typeface="宋体" charset="0"/>
              <a:cs typeface="宋体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4098" name="Object 1"/>
          <p:cNvGraphicFramePr>
            <a:graphicFrameLocks noChangeAspect="1"/>
          </p:cNvGraphicFramePr>
          <p:nvPr/>
        </p:nvGraphicFramePr>
        <p:xfrm>
          <a:off x="1636713" y="3143250"/>
          <a:ext cx="5870575" cy="250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8" name="Visio" r:id="rId3" imgW="5819258" imgH="2482865" progId="Visio.Drawing.11">
                  <p:embed/>
                </p:oleObj>
              </mc:Choice>
              <mc:Fallback>
                <p:oleObj name="Visio" r:id="rId3" imgW="5819258" imgH="248286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6713" y="3143250"/>
                        <a:ext cx="5870575" cy="2500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574925" y="5661025"/>
            <a:ext cx="399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zh-CN" altLang="en-US">
                <a:latin typeface="宋体" charset="0"/>
                <a:cs typeface="Times New Roman" charset="0"/>
              </a:rPr>
              <a:t>图</a:t>
            </a:r>
            <a:r>
              <a:rPr lang="en-US" altLang="zh-CN">
                <a:latin typeface="宋体" charset="0"/>
                <a:cs typeface="Times New Roman" charset="0"/>
              </a:rPr>
              <a:t>13-5 </a:t>
            </a:r>
            <a:r>
              <a:rPr lang="zh-CN" altLang="en-US">
                <a:latin typeface="宋体" charset="0"/>
                <a:cs typeface="Times New Roman" charset="0"/>
              </a:rPr>
              <a:t>正式沟通与非正式沟通的关系</a:t>
            </a:r>
            <a:endParaRPr lang="zh-CN" altLang="en-US">
              <a:cs typeface="Times New Roman" charset="0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903288" y="198438"/>
            <a:ext cx="6302375" cy="1143000"/>
          </a:xfrm>
        </p:spPr>
        <p:txBody>
          <a:bodyPr/>
          <a:lstStyle/>
          <a:p>
            <a:r>
              <a:rPr lang="en-US" altLang="zh-CN" dirty="0">
                <a:latin typeface="微软雅黑" charset="0"/>
                <a:ea typeface="微软雅黑" charset="0"/>
              </a:rPr>
              <a:t>13.2  </a:t>
            </a:r>
            <a:r>
              <a:rPr lang="zh-CN" altLang="en-US" dirty="0">
                <a:latin typeface="微软雅黑" charset="0"/>
                <a:ea typeface="微软雅黑" charset="0"/>
              </a:rPr>
              <a:t>沟通类型</a:t>
            </a:r>
          </a:p>
        </p:txBody>
      </p:sp>
    </p:spTree>
    <p:extLst>
      <p:ext uri="{BB962C8B-B14F-4D97-AF65-F5344CB8AC3E}">
        <p14:creationId xmlns:p14="http://schemas.microsoft.com/office/powerpoint/2010/main" val="3651106850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576TGp_report_light">
  <a:themeElements>
    <a:clrScheme name="Default Design 1">
      <a:dk1>
        <a:srgbClr val="000000"/>
      </a:dk1>
      <a:lt1>
        <a:srgbClr val="B4E3EE"/>
      </a:lt1>
      <a:dk2>
        <a:srgbClr val="189180"/>
      </a:dk2>
      <a:lt2>
        <a:srgbClr val="808080"/>
      </a:lt2>
      <a:accent1>
        <a:srgbClr val="FF7F00"/>
      </a:accent1>
      <a:accent2>
        <a:srgbClr val="B3DC27"/>
      </a:accent2>
      <a:accent3>
        <a:srgbClr val="D6EFF5"/>
      </a:accent3>
      <a:accent4>
        <a:srgbClr val="000000"/>
      </a:accent4>
      <a:accent5>
        <a:srgbClr val="FFC0AA"/>
      </a:accent5>
      <a:accent6>
        <a:srgbClr val="A2C722"/>
      </a:accent6>
      <a:hlink>
        <a:srgbClr val="6FB9D7"/>
      </a:hlink>
      <a:folHlink>
        <a:srgbClr val="F93D17"/>
      </a:folHlink>
    </a:clrScheme>
    <a:fontScheme name="Default 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B4E3EE"/>
        </a:lt1>
        <a:dk2>
          <a:srgbClr val="189180"/>
        </a:dk2>
        <a:lt2>
          <a:srgbClr val="808080"/>
        </a:lt2>
        <a:accent1>
          <a:srgbClr val="FF7F00"/>
        </a:accent1>
        <a:accent2>
          <a:srgbClr val="B3DC27"/>
        </a:accent2>
        <a:accent3>
          <a:srgbClr val="D6EFF5"/>
        </a:accent3>
        <a:accent4>
          <a:srgbClr val="000000"/>
        </a:accent4>
        <a:accent5>
          <a:srgbClr val="FFC0AA"/>
        </a:accent5>
        <a:accent6>
          <a:srgbClr val="A2C722"/>
        </a:accent6>
        <a:hlink>
          <a:srgbClr val="6FB9D7"/>
        </a:hlink>
        <a:folHlink>
          <a:srgbClr val="F93D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EE384"/>
        </a:lt1>
        <a:dk2>
          <a:srgbClr val="FD8334"/>
        </a:dk2>
        <a:lt2>
          <a:srgbClr val="808080"/>
        </a:lt2>
        <a:accent1>
          <a:srgbClr val="F98EB2"/>
        </a:accent1>
        <a:accent2>
          <a:srgbClr val="FCB43E"/>
        </a:accent2>
        <a:accent3>
          <a:srgbClr val="FEEFC2"/>
        </a:accent3>
        <a:accent4>
          <a:srgbClr val="000000"/>
        </a:accent4>
        <a:accent5>
          <a:srgbClr val="FBC6D5"/>
        </a:accent5>
        <a:accent6>
          <a:srgbClr val="E4A337"/>
        </a:accent6>
        <a:hlink>
          <a:srgbClr val="FA6D73"/>
        </a:hlink>
        <a:folHlink>
          <a:srgbClr val="D264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D4E1EE"/>
        </a:lt1>
        <a:dk2>
          <a:srgbClr val="2F84AF"/>
        </a:dk2>
        <a:lt2>
          <a:srgbClr val="808080"/>
        </a:lt2>
        <a:accent1>
          <a:srgbClr val="9899C1"/>
        </a:accent1>
        <a:accent2>
          <a:srgbClr val="4BBAC3"/>
        </a:accent2>
        <a:accent3>
          <a:srgbClr val="E6EEF5"/>
        </a:accent3>
        <a:accent4>
          <a:srgbClr val="000000"/>
        </a:accent4>
        <a:accent5>
          <a:srgbClr val="CACADD"/>
        </a:accent5>
        <a:accent6>
          <a:srgbClr val="43A8B0"/>
        </a:accent6>
        <a:hlink>
          <a:srgbClr val="7AC5B9"/>
        </a:hlink>
        <a:folHlink>
          <a:srgbClr val="719F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576TGp_report_light.pot</Template>
  <TotalTime>3261</TotalTime>
  <Words>600</Words>
  <Application>Microsoft Macintosh PowerPoint</Application>
  <PresentationFormat>全屏显示(4:3)</PresentationFormat>
  <Paragraphs>171</Paragraphs>
  <Slides>21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嵌入的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576TGp_report_light</vt:lpstr>
      <vt:lpstr>Microsoft Visio 绘图</vt:lpstr>
      <vt:lpstr>              第十三章 沟通与         冲突管理</vt:lpstr>
      <vt:lpstr>本章学习重点</vt:lpstr>
      <vt:lpstr>13.1  沟通与沟通过程</vt:lpstr>
      <vt:lpstr>13.1  沟通与沟通过程</vt:lpstr>
      <vt:lpstr>13.1  沟通与沟通过程</vt:lpstr>
      <vt:lpstr>13.2  沟通类型</vt:lpstr>
      <vt:lpstr>13.2  沟通类型</vt:lpstr>
      <vt:lpstr>13.2  沟通类型</vt:lpstr>
      <vt:lpstr>13.2  沟通类型</vt:lpstr>
      <vt:lpstr>13.2  沟通类型</vt:lpstr>
      <vt:lpstr>13.2  沟通类型</vt:lpstr>
      <vt:lpstr>13.2  沟通类型</vt:lpstr>
      <vt:lpstr>13.2  沟通类型</vt:lpstr>
      <vt:lpstr>13.3  沟通管理</vt:lpstr>
      <vt:lpstr>13.3  沟通管理</vt:lpstr>
      <vt:lpstr>13.4  组织的冲突管理</vt:lpstr>
      <vt:lpstr>13.4  组织的冲突管理</vt:lpstr>
      <vt:lpstr>13.4  组织的冲突管理</vt:lpstr>
      <vt:lpstr>13.4  组织的冲突管理</vt:lpstr>
      <vt:lpstr>13.4  组织的冲突管理</vt:lpstr>
      <vt:lpstr>Thank You!</vt:lpstr>
    </vt:vector>
  </TitlesOfParts>
  <Company>Guild Design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Chelsea zhang</cp:lastModifiedBy>
  <cp:revision>46</cp:revision>
  <dcterms:created xsi:type="dcterms:W3CDTF">2008-03-07T03:21:22Z</dcterms:created>
  <dcterms:modified xsi:type="dcterms:W3CDTF">2017-01-20T15:16:47Z</dcterms:modified>
</cp:coreProperties>
</file>