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6" r:id="rId2"/>
    <p:sldId id="295" r:id="rId3"/>
    <p:sldId id="296" r:id="rId4"/>
    <p:sldId id="332" r:id="rId5"/>
    <p:sldId id="333" r:id="rId6"/>
    <p:sldId id="341" r:id="rId7"/>
    <p:sldId id="342" r:id="rId8"/>
    <p:sldId id="343" r:id="rId9"/>
    <p:sldId id="344" r:id="rId10"/>
    <p:sldId id="345" r:id="rId11"/>
    <p:sldId id="346" r:id="rId12"/>
    <p:sldId id="348" r:id="rId13"/>
    <p:sldId id="349" r:id="rId14"/>
    <p:sldId id="350" r:id="rId15"/>
    <p:sldId id="351" r:id="rId16"/>
    <p:sldId id="352" r:id="rId17"/>
    <p:sldId id="353" r:id="rId18"/>
    <p:sldId id="354" r:id="rId19"/>
    <p:sldId id="355" r:id="rId20"/>
    <p:sldId id="356" r:id="rId21"/>
    <p:sldId id="357" r:id="rId22"/>
    <p:sldId id="359" r:id="rId23"/>
    <p:sldId id="358" r:id="rId24"/>
    <p:sldId id="330"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0"/>
        <a:cs typeface="+mn-cs"/>
      </a:defRPr>
    </a:lvl1pPr>
    <a:lvl2pPr marL="457200" algn="l" rtl="0" fontAlgn="base">
      <a:spcBef>
        <a:spcPct val="0"/>
      </a:spcBef>
      <a:spcAft>
        <a:spcPct val="0"/>
      </a:spcAft>
      <a:defRPr kern="1200">
        <a:solidFill>
          <a:schemeClr val="tx1"/>
        </a:solidFill>
        <a:latin typeface="Arial" charset="0"/>
        <a:ea typeface="宋体" charset="0"/>
        <a:cs typeface="+mn-cs"/>
      </a:defRPr>
    </a:lvl2pPr>
    <a:lvl3pPr marL="914400" algn="l" rtl="0" fontAlgn="base">
      <a:spcBef>
        <a:spcPct val="0"/>
      </a:spcBef>
      <a:spcAft>
        <a:spcPct val="0"/>
      </a:spcAft>
      <a:defRPr kern="1200">
        <a:solidFill>
          <a:schemeClr val="tx1"/>
        </a:solidFill>
        <a:latin typeface="Arial" charset="0"/>
        <a:ea typeface="宋体" charset="0"/>
        <a:cs typeface="+mn-cs"/>
      </a:defRPr>
    </a:lvl3pPr>
    <a:lvl4pPr marL="1371600" algn="l" rtl="0" fontAlgn="base">
      <a:spcBef>
        <a:spcPct val="0"/>
      </a:spcBef>
      <a:spcAft>
        <a:spcPct val="0"/>
      </a:spcAft>
      <a:defRPr kern="1200">
        <a:solidFill>
          <a:schemeClr val="tx1"/>
        </a:solidFill>
        <a:latin typeface="Arial" charset="0"/>
        <a:ea typeface="宋体" charset="0"/>
        <a:cs typeface="+mn-cs"/>
      </a:defRPr>
    </a:lvl4pPr>
    <a:lvl5pPr marL="1828800" algn="l" rtl="0" fontAlgn="base">
      <a:spcBef>
        <a:spcPct val="0"/>
      </a:spcBef>
      <a:spcAft>
        <a:spcPct val="0"/>
      </a:spcAft>
      <a:defRPr kern="1200">
        <a:solidFill>
          <a:schemeClr val="tx1"/>
        </a:solidFill>
        <a:latin typeface="Arial" charset="0"/>
        <a:ea typeface="宋体" charset="0"/>
        <a:cs typeface="+mn-cs"/>
      </a:defRPr>
    </a:lvl5pPr>
    <a:lvl6pPr marL="2286000" algn="l" defTabSz="457200" rtl="0" eaLnBrk="1" latinLnBrk="0" hangingPunct="1">
      <a:defRPr kern="1200">
        <a:solidFill>
          <a:schemeClr val="tx1"/>
        </a:solidFill>
        <a:latin typeface="Arial" charset="0"/>
        <a:ea typeface="宋体" charset="0"/>
        <a:cs typeface="+mn-cs"/>
      </a:defRPr>
    </a:lvl6pPr>
    <a:lvl7pPr marL="2743200" algn="l" defTabSz="457200" rtl="0" eaLnBrk="1" latinLnBrk="0" hangingPunct="1">
      <a:defRPr kern="1200">
        <a:solidFill>
          <a:schemeClr val="tx1"/>
        </a:solidFill>
        <a:latin typeface="Arial" charset="0"/>
        <a:ea typeface="宋体" charset="0"/>
        <a:cs typeface="+mn-cs"/>
      </a:defRPr>
    </a:lvl7pPr>
    <a:lvl8pPr marL="3200400" algn="l" defTabSz="457200" rtl="0" eaLnBrk="1" latinLnBrk="0" hangingPunct="1">
      <a:defRPr kern="1200">
        <a:solidFill>
          <a:schemeClr val="tx1"/>
        </a:solidFill>
        <a:latin typeface="Arial" charset="0"/>
        <a:ea typeface="宋体" charset="0"/>
        <a:cs typeface="+mn-cs"/>
      </a:defRPr>
    </a:lvl8pPr>
    <a:lvl9pPr marL="3657600" algn="l" defTabSz="457200" rtl="0" eaLnBrk="1" latinLnBrk="0" hangingPunct="1">
      <a:defRPr kern="1200">
        <a:solidFill>
          <a:schemeClr val="tx1"/>
        </a:solidFill>
        <a:latin typeface="Arial" charset="0"/>
        <a:ea typeface="宋体"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FB9D7"/>
    <a:srgbClr val="808080"/>
    <a:srgbClr val="969696"/>
    <a:srgbClr val="FF7F00"/>
    <a:srgbClr val="000000"/>
    <a:srgbClr val="333333"/>
    <a:srgbClr val="EC2C06"/>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深色样式 2 - 强调 1/强调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深色样式 2 - 强调 5/强调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327" autoAdjust="0"/>
    <p:restoredTop sz="94660"/>
  </p:normalViewPr>
  <p:slideViewPr>
    <p:cSldViewPr>
      <p:cViewPr>
        <p:scale>
          <a:sx n="68" d="100"/>
          <a:sy n="68" d="100"/>
        </p:scale>
        <p:origin x="-1386" y="-15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921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lvl1pPr>
          </a:lstStyle>
          <a:p>
            <a:fld id="{4274E565-3364-2F4D-B26E-9DCC6BA179A1}" type="slidenum">
              <a:rPr lang="en-US" altLang="zh-CN"/>
              <a:pPr/>
              <a:t>‹#›</a:t>
            </a:fld>
            <a:endParaRPr lang="en-US" altLang="zh-CN"/>
          </a:p>
        </p:txBody>
      </p:sp>
    </p:spTree>
    <p:extLst>
      <p:ext uri="{BB962C8B-B14F-4D97-AF65-F5344CB8AC3E}">
        <p14:creationId xmlns:p14="http://schemas.microsoft.com/office/powerpoint/2010/main" xmlns="" val="155707631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宋体" charset="0"/>
        <a:cs typeface="+mn-cs"/>
      </a:defRPr>
    </a:lvl1pPr>
    <a:lvl2pPr marL="457200" algn="l" rtl="0" fontAlgn="base">
      <a:spcBef>
        <a:spcPct val="30000"/>
      </a:spcBef>
      <a:spcAft>
        <a:spcPct val="0"/>
      </a:spcAft>
      <a:defRPr sz="1200" kern="1200">
        <a:solidFill>
          <a:schemeClr val="tx1"/>
        </a:solidFill>
        <a:latin typeface="Arial" charset="0"/>
        <a:ea typeface="宋体" charset="0"/>
        <a:cs typeface="+mn-cs"/>
      </a:defRPr>
    </a:lvl2pPr>
    <a:lvl3pPr marL="914400" algn="l" rtl="0" fontAlgn="base">
      <a:spcBef>
        <a:spcPct val="30000"/>
      </a:spcBef>
      <a:spcAft>
        <a:spcPct val="0"/>
      </a:spcAft>
      <a:defRPr sz="1200" kern="1200">
        <a:solidFill>
          <a:schemeClr val="tx1"/>
        </a:solidFill>
        <a:latin typeface="Arial" charset="0"/>
        <a:ea typeface="宋体" charset="0"/>
        <a:cs typeface="+mn-cs"/>
      </a:defRPr>
    </a:lvl3pPr>
    <a:lvl4pPr marL="1371600" algn="l" rtl="0" fontAlgn="base">
      <a:spcBef>
        <a:spcPct val="30000"/>
      </a:spcBef>
      <a:spcAft>
        <a:spcPct val="0"/>
      </a:spcAft>
      <a:defRPr sz="1200" kern="1200">
        <a:solidFill>
          <a:schemeClr val="tx1"/>
        </a:solidFill>
        <a:latin typeface="Arial" charset="0"/>
        <a:ea typeface="宋体" charset="0"/>
        <a:cs typeface="+mn-cs"/>
      </a:defRPr>
    </a:lvl4pPr>
    <a:lvl5pPr marL="1828800" algn="l" rtl="0" fontAlgn="base">
      <a:spcBef>
        <a:spcPct val="30000"/>
      </a:spcBef>
      <a:spcAft>
        <a:spcPct val="0"/>
      </a:spcAft>
      <a:defRPr sz="1200" kern="1200">
        <a:solidFill>
          <a:schemeClr val="tx1"/>
        </a:solidFill>
        <a:latin typeface="Arial" charset="0"/>
        <a:ea typeface="宋体"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108" name="Freeform 12"/>
          <p:cNvSpPr>
            <a:spLocks/>
          </p:cNvSpPr>
          <p:nvPr/>
        </p:nvSpPr>
        <p:spPr bwMode="gray">
          <a:xfrm>
            <a:off x="-9525" y="2997200"/>
            <a:ext cx="2205038" cy="2663825"/>
          </a:xfrm>
          <a:custGeom>
            <a:avLst/>
            <a:gdLst>
              <a:gd name="T0" fmla="*/ 0 w 1406"/>
              <a:gd name="T1" fmla="*/ 1678 h 1678"/>
              <a:gd name="T2" fmla="*/ 0 w 1406"/>
              <a:gd name="T3" fmla="*/ 1134 h 1678"/>
              <a:gd name="T4" fmla="*/ 1406 w 1406"/>
              <a:gd name="T5" fmla="*/ 0 h 1678"/>
              <a:gd name="T6" fmla="*/ 1406 w 1406"/>
              <a:gd name="T7" fmla="*/ 91 h 1678"/>
              <a:gd name="T8" fmla="*/ 0 w 1406"/>
              <a:gd name="T9" fmla="*/ 1678 h 1678"/>
            </a:gdLst>
            <a:ahLst/>
            <a:cxnLst>
              <a:cxn ang="0">
                <a:pos x="T0" y="T1"/>
              </a:cxn>
              <a:cxn ang="0">
                <a:pos x="T2" y="T3"/>
              </a:cxn>
              <a:cxn ang="0">
                <a:pos x="T4" y="T5"/>
              </a:cxn>
              <a:cxn ang="0">
                <a:pos x="T6" y="T7"/>
              </a:cxn>
              <a:cxn ang="0">
                <a:pos x="T8" y="T9"/>
              </a:cxn>
            </a:cxnLst>
            <a:rect l="0" t="0" r="r" b="b"/>
            <a:pathLst>
              <a:path w="1406" h="1678">
                <a:moveTo>
                  <a:pt x="0" y="1678"/>
                </a:moveTo>
                <a:lnTo>
                  <a:pt x="0" y="1134"/>
                </a:lnTo>
                <a:lnTo>
                  <a:pt x="1406" y="0"/>
                </a:lnTo>
                <a:lnTo>
                  <a:pt x="1406" y="91"/>
                </a:lnTo>
                <a:lnTo>
                  <a:pt x="0" y="1678"/>
                </a:lnTo>
                <a:close/>
              </a:path>
            </a:pathLst>
          </a:custGeom>
          <a:solidFill>
            <a:srgbClr val="E0E0E0"/>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pic>
        <p:nvPicPr>
          <p:cNvPr id="4103" name="Picture 7" descr="9"/>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gray">
          <a:xfrm>
            <a:off x="1447800" y="1782763"/>
            <a:ext cx="7359650" cy="1609725"/>
          </a:xfrm>
          <a:prstGeom prst="rect">
            <a:avLst/>
          </a:prstGeom>
          <a:noFill/>
          <a:extLst>
            <a:ext uri="{909E8E84-426E-40dd-AFC4-6F175D3DCCD1}">
              <a14:hiddenFill xmlns:a14="http://schemas.microsoft.com/office/drawing/2010/main" xmlns="">
                <a:solidFill>
                  <a:srgbClr val="FFFFFF"/>
                </a:solidFill>
              </a14:hiddenFill>
            </a:ext>
          </a:extLst>
        </p:spPr>
      </p:pic>
      <p:sp>
        <p:nvSpPr>
          <p:cNvPr id="4104" name="Freeform 8"/>
          <p:cNvSpPr>
            <a:spLocks/>
          </p:cNvSpPr>
          <p:nvPr/>
        </p:nvSpPr>
        <p:spPr bwMode="gray">
          <a:xfrm>
            <a:off x="568325" y="-9525"/>
            <a:ext cx="1784350" cy="6875463"/>
          </a:xfrm>
          <a:custGeom>
            <a:avLst/>
            <a:gdLst>
              <a:gd name="T0" fmla="*/ 0 w 1124"/>
              <a:gd name="T1" fmla="*/ 0 h 4343"/>
              <a:gd name="T2" fmla="*/ 490 w 1124"/>
              <a:gd name="T3" fmla="*/ 2 h 4343"/>
              <a:gd name="T4" fmla="*/ 1124 w 1124"/>
              <a:gd name="T5" fmla="*/ 1373 h 4343"/>
              <a:gd name="T6" fmla="*/ 1124 w 1124"/>
              <a:gd name="T7" fmla="*/ 2036 h 4343"/>
              <a:gd name="T8" fmla="*/ 889 w 1124"/>
              <a:gd name="T9" fmla="*/ 4343 h 4343"/>
              <a:gd name="T10" fmla="*/ 526 w 1124"/>
              <a:gd name="T11" fmla="*/ 4343 h 4343"/>
              <a:gd name="T12" fmla="*/ 1079 w 1124"/>
              <a:gd name="T13" fmla="*/ 2031 h 4343"/>
              <a:gd name="T14" fmla="*/ 1079 w 1124"/>
              <a:gd name="T15" fmla="*/ 1383 h 4343"/>
              <a:gd name="T16" fmla="*/ 0 w 1124"/>
              <a:gd name="T17" fmla="*/ 0 h 4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4" h="4343">
                <a:moveTo>
                  <a:pt x="0" y="0"/>
                </a:moveTo>
                <a:lnTo>
                  <a:pt x="490" y="2"/>
                </a:lnTo>
                <a:lnTo>
                  <a:pt x="1124" y="1373"/>
                </a:lnTo>
                <a:lnTo>
                  <a:pt x="1124" y="2036"/>
                </a:lnTo>
                <a:lnTo>
                  <a:pt x="889" y="4343"/>
                </a:lnTo>
                <a:lnTo>
                  <a:pt x="526" y="4343"/>
                </a:lnTo>
                <a:lnTo>
                  <a:pt x="1079" y="2031"/>
                </a:lnTo>
                <a:lnTo>
                  <a:pt x="1079" y="1383"/>
                </a:lnTo>
                <a:lnTo>
                  <a:pt x="0" y="0"/>
                </a:lnTo>
                <a:close/>
              </a:path>
            </a:pathLst>
          </a:custGeom>
          <a:solidFill>
            <a:schemeClr val="bg1"/>
          </a:solidFill>
          <a:ln>
            <a:noFill/>
          </a:ln>
          <a:effectLst/>
          <a:extLst>
            <a:ext uri="{91240B29-F687-4f45-9708-019B960494DF}">
              <a14:hiddenLine xmlns:a14="http://schemas.microsoft.com/office/drawing/2010/main" xmlns="" w="9525" cap="flat" cmpd="sng">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lstStyle/>
          <a:p>
            <a:endParaRPr lang="zh-CN" altLang="en-US"/>
          </a:p>
        </p:txBody>
      </p:sp>
      <p:sp>
        <p:nvSpPr>
          <p:cNvPr id="4105" name="Freeform 9"/>
          <p:cNvSpPr>
            <a:spLocks/>
          </p:cNvSpPr>
          <p:nvPr/>
        </p:nvSpPr>
        <p:spPr bwMode="gray">
          <a:xfrm>
            <a:off x="-12700" y="-9525"/>
            <a:ext cx="2392363" cy="6880225"/>
          </a:xfrm>
          <a:custGeom>
            <a:avLst/>
            <a:gdLst>
              <a:gd name="T0" fmla="*/ 181 w 1507"/>
              <a:gd name="T1" fmla="*/ 0 h 4334"/>
              <a:gd name="T2" fmla="*/ 1507 w 1507"/>
              <a:gd name="T3" fmla="*/ 1379 h 4334"/>
              <a:gd name="T4" fmla="*/ 1507 w 1507"/>
              <a:gd name="T5" fmla="*/ 2036 h 4334"/>
              <a:gd name="T6" fmla="*/ 727 w 1507"/>
              <a:gd name="T7" fmla="*/ 4334 h 4334"/>
              <a:gd name="T8" fmla="*/ 2 w 1507"/>
              <a:gd name="T9" fmla="*/ 4334 h 4334"/>
              <a:gd name="T10" fmla="*/ 2 w 1507"/>
              <a:gd name="T11" fmla="*/ 4162 h 4334"/>
              <a:gd name="T12" fmla="*/ 1441 w 1507"/>
              <a:gd name="T13" fmla="*/ 1936 h 4334"/>
              <a:gd name="T14" fmla="*/ 1441 w 1507"/>
              <a:gd name="T15" fmla="*/ 1447 h 4334"/>
              <a:gd name="T16" fmla="*/ 8 w 1507"/>
              <a:gd name="T17" fmla="*/ 434 h 4334"/>
              <a:gd name="T18" fmla="*/ 0 w 1507"/>
              <a:gd name="T19" fmla="*/ 6 h 4334"/>
              <a:gd name="T20" fmla="*/ 181 w 1507"/>
              <a:gd name="T21" fmla="*/ 0 h 4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7" h="4334">
                <a:moveTo>
                  <a:pt x="181" y="0"/>
                </a:moveTo>
                <a:lnTo>
                  <a:pt x="1507" y="1379"/>
                </a:lnTo>
                <a:lnTo>
                  <a:pt x="1507" y="2036"/>
                </a:lnTo>
                <a:lnTo>
                  <a:pt x="727" y="4334"/>
                </a:lnTo>
                <a:lnTo>
                  <a:pt x="2" y="4334"/>
                </a:lnTo>
                <a:lnTo>
                  <a:pt x="2" y="4162"/>
                </a:lnTo>
                <a:lnTo>
                  <a:pt x="1441" y="1936"/>
                </a:lnTo>
                <a:lnTo>
                  <a:pt x="1441" y="1447"/>
                </a:lnTo>
                <a:lnTo>
                  <a:pt x="8" y="434"/>
                </a:lnTo>
                <a:lnTo>
                  <a:pt x="0" y="6"/>
                </a:lnTo>
                <a:lnTo>
                  <a:pt x="181" y="0"/>
                </a:lnTo>
                <a:close/>
              </a:path>
            </a:pathLst>
          </a:custGeom>
          <a:solidFill>
            <a:schemeClr val="accent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6" name="Freeform 10"/>
          <p:cNvSpPr>
            <a:spLocks/>
          </p:cNvSpPr>
          <p:nvPr/>
        </p:nvSpPr>
        <p:spPr bwMode="gray">
          <a:xfrm>
            <a:off x="2557463" y="0"/>
            <a:ext cx="3022600" cy="6858000"/>
          </a:xfrm>
          <a:custGeom>
            <a:avLst/>
            <a:gdLst>
              <a:gd name="T0" fmla="*/ 1904 w 1904"/>
              <a:gd name="T1" fmla="*/ 0 h 4354"/>
              <a:gd name="T2" fmla="*/ 1178 w 1904"/>
              <a:gd name="T3" fmla="*/ 0 h 4354"/>
              <a:gd name="T4" fmla="*/ 0 w 1904"/>
              <a:gd name="T5" fmla="*/ 1342 h 4354"/>
              <a:gd name="T6" fmla="*/ 0 w 1904"/>
              <a:gd name="T7" fmla="*/ 1950 h 4354"/>
              <a:gd name="T8" fmla="*/ 498 w 1904"/>
              <a:gd name="T9" fmla="*/ 4354 h 4354"/>
              <a:gd name="T10" fmla="*/ 1088 w 1904"/>
              <a:gd name="T11" fmla="*/ 4354 h 4354"/>
              <a:gd name="T12" fmla="*/ 44 w 1904"/>
              <a:gd name="T13" fmla="*/ 1985 h 4354"/>
              <a:gd name="T14" fmla="*/ 44 w 1904"/>
              <a:gd name="T15" fmla="*/ 1361 h 4354"/>
              <a:gd name="T16" fmla="*/ 1904 w 1904"/>
              <a:gd name="T17" fmla="*/ 0 h 4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4" h="4354">
                <a:moveTo>
                  <a:pt x="1904" y="0"/>
                </a:moveTo>
                <a:lnTo>
                  <a:pt x="1178" y="0"/>
                </a:lnTo>
                <a:lnTo>
                  <a:pt x="0" y="1342"/>
                </a:lnTo>
                <a:lnTo>
                  <a:pt x="0" y="1950"/>
                </a:lnTo>
                <a:lnTo>
                  <a:pt x="498" y="4354"/>
                </a:lnTo>
                <a:lnTo>
                  <a:pt x="1088" y="4354"/>
                </a:lnTo>
                <a:lnTo>
                  <a:pt x="44" y="1985"/>
                </a:lnTo>
                <a:lnTo>
                  <a:pt x="44" y="1361"/>
                </a:lnTo>
                <a:lnTo>
                  <a:pt x="1904" y="0"/>
                </a:lnTo>
                <a:close/>
              </a:path>
            </a:pathLst>
          </a:custGeom>
          <a:solidFill>
            <a:srgbClr val="D3D3D3"/>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7" name="Freeform 11"/>
          <p:cNvSpPr>
            <a:spLocks/>
          </p:cNvSpPr>
          <p:nvPr/>
        </p:nvSpPr>
        <p:spPr bwMode="gray">
          <a:xfrm>
            <a:off x="2959100" y="-14288"/>
            <a:ext cx="2711450" cy="1887538"/>
          </a:xfrm>
          <a:custGeom>
            <a:avLst/>
            <a:gdLst>
              <a:gd name="T0" fmla="*/ 1708 w 1708"/>
              <a:gd name="T1" fmla="*/ 1 h 1189"/>
              <a:gd name="T2" fmla="*/ 1379 w 1708"/>
              <a:gd name="T3" fmla="*/ 0 h 1189"/>
              <a:gd name="T4" fmla="*/ 0 w 1708"/>
              <a:gd name="T5" fmla="*/ 1189 h 1189"/>
              <a:gd name="T6" fmla="*/ 1708 w 1708"/>
              <a:gd name="T7" fmla="*/ 1 h 1189"/>
            </a:gdLst>
            <a:ahLst/>
            <a:cxnLst>
              <a:cxn ang="0">
                <a:pos x="T0" y="T1"/>
              </a:cxn>
              <a:cxn ang="0">
                <a:pos x="T2" y="T3"/>
              </a:cxn>
              <a:cxn ang="0">
                <a:pos x="T4" y="T5"/>
              </a:cxn>
              <a:cxn ang="0">
                <a:pos x="T6" y="T7"/>
              </a:cxn>
            </a:cxnLst>
            <a:rect l="0" t="0" r="r" b="b"/>
            <a:pathLst>
              <a:path w="1708" h="1189">
                <a:moveTo>
                  <a:pt x="1708" y="1"/>
                </a:moveTo>
                <a:lnTo>
                  <a:pt x="1379" y="0"/>
                </a:lnTo>
                <a:lnTo>
                  <a:pt x="0" y="1189"/>
                </a:lnTo>
                <a:lnTo>
                  <a:pt x="1708" y="1"/>
                </a:lnTo>
                <a:close/>
              </a:path>
            </a:pathLst>
          </a:custGeom>
          <a:solidFill>
            <a:srgbClr val="FFFFFF">
              <a:alpha val="50000"/>
            </a:srgb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9" name="Freeform 13"/>
          <p:cNvSpPr>
            <a:spLocks/>
          </p:cNvSpPr>
          <p:nvPr/>
        </p:nvSpPr>
        <p:spPr bwMode="gray">
          <a:xfrm>
            <a:off x="2498725" y="-9525"/>
            <a:ext cx="6105525" cy="6867525"/>
          </a:xfrm>
          <a:custGeom>
            <a:avLst/>
            <a:gdLst>
              <a:gd name="T0" fmla="*/ 3665 w 3846"/>
              <a:gd name="T1" fmla="*/ 0 h 4354"/>
              <a:gd name="T2" fmla="*/ 2122 w 3846"/>
              <a:gd name="T3" fmla="*/ 0 h 4354"/>
              <a:gd name="T4" fmla="*/ 0 w 3846"/>
              <a:gd name="T5" fmla="*/ 1339 h 4354"/>
              <a:gd name="T6" fmla="*/ 0 w 3846"/>
              <a:gd name="T7" fmla="*/ 1950 h 4354"/>
              <a:gd name="T8" fmla="*/ 1215 w 3846"/>
              <a:gd name="T9" fmla="*/ 4354 h 4354"/>
              <a:gd name="T10" fmla="*/ 1941 w 3846"/>
              <a:gd name="T11" fmla="*/ 4354 h 4354"/>
              <a:gd name="T12" fmla="*/ 72 w 3846"/>
              <a:gd name="T13" fmla="*/ 1877 h 4354"/>
              <a:gd name="T14" fmla="*/ 72 w 3846"/>
              <a:gd name="T15" fmla="*/ 1361 h 4354"/>
              <a:gd name="T16" fmla="*/ 3846 w 3846"/>
              <a:gd name="T17" fmla="*/ 0 h 4354"/>
              <a:gd name="T18" fmla="*/ 2122 w 3846"/>
              <a:gd name="T19" fmla="*/ 0 h 4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6" h="4354">
                <a:moveTo>
                  <a:pt x="3665" y="0"/>
                </a:moveTo>
                <a:lnTo>
                  <a:pt x="2122" y="0"/>
                </a:lnTo>
                <a:lnTo>
                  <a:pt x="0" y="1339"/>
                </a:lnTo>
                <a:lnTo>
                  <a:pt x="0" y="1950"/>
                </a:lnTo>
                <a:lnTo>
                  <a:pt x="1215" y="4354"/>
                </a:lnTo>
                <a:lnTo>
                  <a:pt x="1941" y="4354"/>
                </a:lnTo>
                <a:lnTo>
                  <a:pt x="72" y="1877"/>
                </a:lnTo>
                <a:lnTo>
                  <a:pt x="72" y="1361"/>
                </a:lnTo>
                <a:lnTo>
                  <a:pt x="3846" y="0"/>
                </a:lnTo>
                <a:lnTo>
                  <a:pt x="2122" y="0"/>
                </a:lnTo>
              </a:path>
            </a:pathLst>
          </a:custGeom>
          <a:solidFill>
            <a:schemeClr val="hlink"/>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0" name="Freeform 14"/>
          <p:cNvSpPr>
            <a:spLocks/>
          </p:cNvSpPr>
          <p:nvPr/>
        </p:nvSpPr>
        <p:spPr bwMode="gray">
          <a:xfrm>
            <a:off x="-9525" y="185738"/>
            <a:ext cx="2246313" cy="5984875"/>
          </a:xfrm>
          <a:custGeom>
            <a:avLst/>
            <a:gdLst>
              <a:gd name="T0" fmla="*/ 0 w 1415"/>
              <a:gd name="T1" fmla="*/ 0 h 3770"/>
              <a:gd name="T2" fmla="*/ 1415 w 1415"/>
              <a:gd name="T3" fmla="*/ 1197 h 3770"/>
              <a:gd name="T4" fmla="*/ 1415 w 1415"/>
              <a:gd name="T5" fmla="*/ 1862 h 3770"/>
              <a:gd name="T6" fmla="*/ 0 w 1415"/>
              <a:gd name="T7" fmla="*/ 3770 h 3770"/>
              <a:gd name="T8" fmla="*/ 0 w 1415"/>
              <a:gd name="T9" fmla="*/ 3272 h 3770"/>
              <a:gd name="T10" fmla="*/ 1376 w 1415"/>
              <a:gd name="T11" fmla="*/ 1801 h 3770"/>
              <a:gd name="T12" fmla="*/ 1376 w 1415"/>
              <a:gd name="T13" fmla="*/ 1272 h 3770"/>
              <a:gd name="T14" fmla="*/ 6 w 1415"/>
              <a:gd name="T15" fmla="*/ 962 h 3770"/>
              <a:gd name="T16" fmla="*/ 0 w 1415"/>
              <a:gd name="T17" fmla="*/ 0 h 3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5" h="3770">
                <a:moveTo>
                  <a:pt x="0" y="0"/>
                </a:moveTo>
                <a:lnTo>
                  <a:pt x="1415" y="1197"/>
                </a:lnTo>
                <a:lnTo>
                  <a:pt x="1415" y="1862"/>
                </a:lnTo>
                <a:lnTo>
                  <a:pt x="0" y="3770"/>
                </a:lnTo>
                <a:lnTo>
                  <a:pt x="0" y="3272"/>
                </a:lnTo>
                <a:lnTo>
                  <a:pt x="1376" y="1801"/>
                </a:lnTo>
                <a:lnTo>
                  <a:pt x="1376" y="1272"/>
                </a:lnTo>
                <a:lnTo>
                  <a:pt x="6" y="962"/>
                </a:lnTo>
                <a:lnTo>
                  <a:pt x="0" y="0"/>
                </a:lnTo>
                <a:close/>
              </a:path>
            </a:pathLst>
          </a:custGeom>
          <a:solidFill>
            <a:schemeClr val="accent2"/>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1" name="Freeform 15"/>
          <p:cNvSpPr>
            <a:spLocks/>
          </p:cNvSpPr>
          <p:nvPr/>
        </p:nvSpPr>
        <p:spPr bwMode="gray">
          <a:xfrm>
            <a:off x="2608263" y="642938"/>
            <a:ext cx="6540500" cy="6215062"/>
          </a:xfrm>
          <a:custGeom>
            <a:avLst/>
            <a:gdLst>
              <a:gd name="T0" fmla="*/ 4115 w 4120"/>
              <a:gd name="T1" fmla="*/ 0 h 3915"/>
              <a:gd name="T2" fmla="*/ 4120 w 4120"/>
              <a:gd name="T3" fmla="*/ 500 h 3915"/>
              <a:gd name="T4" fmla="*/ 61 w 4120"/>
              <a:gd name="T5" fmla="*/ 1059 h 3915"/>
              <a:gd name="T6" fmla="*/ 61 w 4120"/>
              <a:gd name="T7" fmla="*/ 1466 h 3915"/>
              <a:gd name="T8" fmla="*/ 2419 w 4120"/>
              <a:gd name="T9" fmla="*/ 3915 h 3915"/>
              <a:gd name="T10" fmla="*/ 1830 w 4120"/>
              <a:gd name="T11" fmla="*/ 3915 h 3915"/>
              <a:gd name="T12" fmla="*/ 0 w 4120"/>
              <a:gd name="T13" fmla="*/ 1449 h 3915"/>
              <a:gd name="T14" fmla="*/ 0 w 4120"/>
              <a:gd name="T15" fmla="*/ 967 h 3915"/>
              <a:gd name="T16" fmla="*/ 4115 w 4120"/>
              <a:gd name="T17" fmla="*/ 0 h 3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20" h="3915">
                <a:moveTo>
                  <a:pt x="4115" y="0"/>
                </a:moveTo>
                <a:lnTo>
                  <a:pt x="4120" y="500"/>
                </a:lnTo>
                <a:lnTo>
                  <a:pt x="61" y="1059"/>
                </a:lnTo>
                <a:lnTo>
                  <a:pt x="61" y="1466"/>
                </a:lnTo>
                <a:lnTo>
                  <a:pt x="2419" y="3915"/>
                </a:lnTo>
                <a:lnTo>
                  <a:pt x="1830" y="3915"/>
                </a:lnTo>
                <a:lnTo>
                  <a:pt x="0" y="1449"/>
                </a:lnTo>
                <a:lnTo>
                  <a:pt x="0" y="967"/>
                </a:lnTo>
                <a:lnTo>
                  <a:pt x="4115" y="0"/>
                </a:lnTo>
                <a:close/>
              </a:path>
            </a:pathLst>
          </a:custGeom>
          <a:solidFill>
            <a:schemeClr val="tx2"/>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2" name="Freeform 16"/>
          <p:cNvSpPr>
            <a:spLocks/>
          </p:cNvSpPr>
          <p:nvPr/>
        </p:nvSpPr>
        <p:spPr bwMode="gray">
          <a:xfrm>
            <a:off x="2586038" y="-17463"/>
            <a:ext cx="6557962" cy="6875463"/>
          </a:xfrm>
          <a:custGeom>
            <a:avLst/>
            <a:gdLst>
              <a:gd name="T0" fmla="*/ 4131 w 4131"/>
              <a:gd name="T1" fmla="*/ 0 h 4348"/>
              <a:gd name="T2" fmla="*/ 4126 w 4131"/>
              <a:gd name="T3" fmla="*/ 494 h 4348"/>
              <a:gd name="T4" fmla="*/ 55 w 4131"/>
              <a:gd name="T5" fmla="*/ 1404 h 4348"/>
              <a:gd name="T6" fmla="*/ 55 w 4131"/>
              <a:gd name="T7" fmla="*/ 1853 h 4348"/>
              <a:gd name="T8" fmla="*/ 3156 w 4131"/>
              <a:gd name="T9" fmla="*/ 4348 h 4348"/>
              <a:gd name="T10" fmla="*/ 2067 w 4131"/>
              <a:gd name="T11" fmla="*/ 4348 h 4348"/>
              <a:gd name="T12" fmla="*/ 0 w 4131"/>
              <a:gd name="T13" fmla="*/ 1882 h 4348"/>
              <a:gd name="T14" fmla="*/ 0 w 4131"/>
              <a:gd name="T15" fmla="*/ 1355 h 4348"/>
              <a:gd name="T16" fmla="*/ 3615 w 4131"/>
              <a:gd name="T17" fmla="*/ 0 h 4348"/>
              <a:gd name="T18" fmla="*/ 4131 w 4131"/>
              <a:gd name="T19" fmla="*/ 0 h 4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31" h="4348">
                <a:moveTo>
                  <a:pt x="4131" y="0"/>
                </a:moveTo>
                <a:lnTo>
                  <a:pt x="4126" y="494"/>
                </a:lnTo>
                <a:lnTo>
                  <a:pt x="55" y="1404"/>
                </a:lnTo>
                <a:lnTo>
                  <a:pt x="55" y="1853"/>
                </a:lnTo>
                <a:lnTo>
                  <a:pt x="3156" y="4348"/>
                </a:lnTo>
                <a:lnTo>
                  <a:pt x="2067" y="4348"/>
                </a:lnTo>
                <a:lnTo>
                  <a:pt x="0" y="1882"/>
                </a:lnTo>
                <a:lnTo>
                  <a:pt x="0" y="1355"/>
                </a:lnTo>
                <a:lnTo>
                  <a:pt x="3615" y="0"/>
                </a:lnTo>
                <a:lnTo>
                  <a:pt x="4131" y="0"/>
                </a:lnTo>
                <a:close/>
              </a:path>
            </a:pathLst>
          </a:custGeom>
          <a:solidFill>
            <a:srgbClr val="FFFFFF"/>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3" name="Freeform 17"/>
          <p:cNvSpPr>
            <a:spLocks/>
          </p:cNvSpPr>
          <p:nvPr/>
        </p:nvSpPr>
        <p:spPr bwMode="gray">
          <a:xfrm>
            <a:off x="2771775" y="-26988"/>
            <a:ext cx="5761038" cy="2087563"/>
          </a:xfrm>
          <a:custGeom>
            <a:avLst/>
            <a:gdLst>
              <a:gd name="T0" fmla="*/ 0 w 3629"/>
              <a:gd name="T1" fmla="*/ 1315 h 1315"/>
              <a:gd name="T2" fmla="*/ 2858 w 3629"/>
              <a:gd name="T3" fmla="*/ 0 h 1315"/>
              <a:gd name="T4" fmla="*/ 3629 w 3629"/>
              <a:gd name="T5" fmla="*/ 0 h 1315"/>
              <a:gd name="T6" fmla="*/ 0 w 3629"/>
              <a:gd name="T7" fmla="*/ 1315 h 1315"/>
            </a:gdLst>
            <a:ahLst/>
            <a:cxnLst>
              <a:cxn ang="0">
                <a:pos x="T0" y="T1"/>
              </a:cxn>
              <a:cxn ang="0">
                <a:pos x="T2" y="T3"/>
              </a:cxn>
              <a:cxn ang="0">
                <a:pos x="T4" y="T5"/>
              </a:cxn>
              <a:cxn ang="0">
                <a:pos x="T6" y="T7"/>
              </a:cxn>
            </a:cxnLst>
            <a:rect l="0" t="0" r="r" b="b"/>
            <a:pathLst>
              <a:path w="3629" h="1315">
                <a:moveTo>
                  <a:pt x="0" y="1315"/>
                </a:moveTo>
                <a:lnTo>
                  <a:pt x="2858" y="0"/>
                </a:lnTo>
                <a:lnTo>
                  <a:pt x="3629" y="0"/>
                </a:lnTo>
                <a:lnTo>
                  <a:pt x="0" y="1315"/>
                </a:lnTo>
                <a:close/>
              </a:path>
            </a:pathLst>
          </a:custGeom>
          <a:solidFill>
            <a:srgbClr val="FFFFFF">
              <a:alpha val="50000"/>
            </a:srgb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4" name="Freeform 18"/>
          <p:cNvSpPr>
            <a:spLocks/>
          </p:cNvSpPr>
          <p:nvPr/>
        </p:nvSpPr>
        <p:spPr bwMode="gray">
          <a:xfrm>
            <a:off x="2555875" y="2924175"/>
            <a:ext cx="3384550" cy="3944938"/>
          </a:xfrm>
          <a:custGeom>
            <a:avLst/>
            <a:gdLst>
              <a:gd name="T0" fmla="*/ 0 w 2132"/>
              <a:gd name="T1" fmla="*/ 0 h 2495"/>
              <a:gd name="T2" fmla="*/ 2132 w 2132"/>
              <a:gd name="T3" fmla="*/ 2495 h 2495"/>
              <a:gd name="T4" fmla="*/ 1814 w 2132"/>
              <a:gd name="T5" fmla="*/ 2495 h 2495"/>
              <a:gd name="T6" fmla="*/ 0 w 2132"/>
              <a:gd name="T7" fmla="*/ 0 h 2495"/>
            </a:gdLst>
            <a:ahLst/>
            <a:cxnLst>
              <a:cxn ang="0">
                <a:pos x="T0" y="T1"/>
              </a:cxn>
              <a:cxn ang="0">
                <a:pos x="T2" y="T3"/>
              </a:cxn>
              <a:cxn ang="0">
                <a:pos x="T4" y="T5"/>
              </a:cxn>
              <a:cxn ang="0">
                <a:pos x="T6" y="T7"/>
              </a:cxn>
            </a:cxnLst>
            <a:rect l="0" t="0" r="r" b="b"/>
            <a:pathLst>
              <a:path w="2132" h="2495">
                <a:moveTo>
                  <a:pt x="0" y="0"/>
                </a:moveTo>
                <a:lnTo>
                  <a:pt x="2132" y="2495"/>
                </a:lnTo>
                <a:lnTo>
                  <a:pt x="1814" y="2495"/>
                </a:lnTo>
                <a:lnTo>
                  <a:pt x="0" y="0"/>
                </a:lnTo>
                <a:close/>
              </a:path>
            </a:pathLst>
          </a:custGeom>
          <a:solidFill>
            <a:srgbClr val="FFFFFF">
              <a:alpha val="35001"/>
            </a:srgb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0" name="Freeform 24"/>
          <p:cNvSpPr>
            <a:spLocks/>
          </p:cNvSpPr>
          <p:nvPr/>
        </p:nvSpPr>
        <p:spPr bwMode="gray">
          <a:xfrm>
            <a:off x="-19050" y="180975"/>
            <a:ext cx="2262188" cy="1914525"/>
          </a:xfrm>
          <a:custGeom>
            <a:avLst/>
            <a:gdLst>
              <a:gd name="T0" fmla="*/ 1425 w 1425"/>
              <a:gd name="T1" fmla="*/ 1206 h 1206"/>
              <a:gd name="T2" fmla="*/ 0 w 1425"/>
              <a:gd name="T3" fmla="*/ 0 h 1206"/>
              <a:gd name="T4" fmla="*/ 0 w 1425"/>
              <a:gd name="T5" fmla="*/ 186 h 1206"/>
              <a:gd name="T6" fmla="*/ 1425 w 1425"/>
              <a:gd name="T7" fmla="*/ 1206 h 1206"/>
            </a:gdLst>
            <a:ahLst/>
            <a:cxnLst>
              <a:cxn ang="0">
                <a:pos x="T0" y="T1"/>
              </a:cxn>
              <a:cxn ang="0">
                <a:pos x="T2" y="T3"/>
              </a:cxn>
              <a:cxn ang="0">
                <a:pos x="T4" y="T5"/>
              </a:cxn>
              <a:cxn ang="0">
                <a:pos x="T6" y="T7"/>
              </a:cxn>
            </a:cxnLst>
            <a:rect l="0" t="0" r="r" b="b"/>
            <a:pathLst>
              <a:path w="1425" h="1206">
                <a:moveTo>
                  <a:pt x="1425" y="1206"/>
                </a:moveTo>
                <a:lnTo>
                  <a:pt x="0" y="0"/>
                </a:lnTo>
                <a:lnTo>
                  <a:pt x="0" y="186"/>
                </a:lnTo>
                <a:lnTo>
                  <a:pt x="1425" y="1206"/>
                </a:lnTo>
                <a:close/>
              </a:path>
            </a:pathLst>
          </a:custGeom>
          <a:solidFill>
            <a:srgbClr val="333333">
              <a:alpha val="39999"/>
            </a:srgb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1" name="Freeform 25"/>
          <p:cNvSpPr>
            <a:spLocks/>
          </p:cNvSpPr>
          <p:nvPr/>
        </p:nvSpPr>
        <p:spPr bwMode="gray">
          <a:xfrm>
            <a:off x="-12700" y="3105150"/>
            <a:ext cx="2327275" cy="3762375"/>
          </a:xfrm>
          <a:custGeom>
            <a:avLst/>
            <a:gdLst>
              <a:gd name="T0" fmla="*/ 0 w 1466"/>
              <a:gd name="T1" fmla="*/ 2248 h 2370"/>
              <a:gd name="T2" fmla="*/ 1466 w 1466"/>
              <a:gd name="T3" fmla="*/ 0 h 2370"/>
              <a:gd name="T4" fmla="*/ 194 w 1466"/>
              <a:gd name="T5" fmla="*/ 2370 h 2370"/>
              <a:gd name="T6" fmla="*/ 4 w 1466"/>
              <a:gd name="T7" fmla="*/ 2364 h 2370"/>
              <a:gd name="T8" fmla="*/ 0 w 1466"/>
              <a:gd name="T9" fmla="*/ 2248 h 2370"/>
            </a:gdLst>
            <a:ahLst/>
            <a:cxnLst>
              <a:cxn ang="0">
                <a:pos x="T0" y="T1"/>
              </a:cxn>
              <a:cxn ang="0">
                <a:pos x="T2" y="T3"/>
              </a:cxn>
              <a:cxn ang="0">
                <a:pos x="T4" y="T5"/>
              </a:cxn>
              <a:cxn ang="0">
                <a:pos x="T6" y="T7"/>
              </a:cxn>
              <a:cxn ang="0">
                <a:pos x="T8" y="T9"/>
              </a:cxn>
            </a:cxnLst>
            <a:rect l="0" t="0" r="r" b="b"/>
            <a:pathLst>
              <a:path w="1466" h="2370">
                <a:moveTo>
                  <a:pt x="0" y="2248"/>
                </a:moveTo>
                <a:lnTo>
                  <a:pt x="1466" y="0"/>
                </a:lnTo>
                <a:lnTo>
                  <a:pt x="194" y="2370"/>
                </a:lnTo>
                <a:lnTo>
                  <a:pt x="4" y="2364"/>
                </a:lnTo>
                <a:lnTo>
                  <a:pt x="0" y="2248"/>
                </a:lnTo>
                <a:close/>
              </a:path>
            </a:pathLst>
          </a:custGeom>
          <a:solidFill>
            <a:schemeClr val="folHlink"/>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2" name="Freeform 26"/>
          <p:cNvSpPr>
            <a:spLocks/>
          </p:cNvSpPr>
          <p:nvPr/>
        </p:nvSpPr>
        <p:spPr bwMode="gray">
          <a:xfrm>
            <a:off x="-9525" y="1403350"/>
            <a:ext cx="2317750" cy="5265738"/>
          </a:xfrm>
          <a:custGeom>
            <a:avLst/>
            <a:gdLst>
              <a:gd name="T0" fmla="*/ 6 w 1460"/>
              <a:gd name="T1" fmla="*/ 0 h 3317"/>
              <a:gd name="T2" fmla="*/ 6 w 1460"/>
              <a:gd name="T3" fmla="*/ 643 h 3317"/>
              <a:gd name="T4" fmla="*/ 1410 w 1460"/>
              <a:gd name="T5" fmla="*/ 564 h 3317"/>
              <a:gd name="T6" fmla="*/ 1410 w 1460"/>
              <a:gd name="T7" fmla="*/ 1049 h 3317"/>
              <a:gd name="T8" fmla="*/ 0 w 1460"/>
              <a:gd name="T9" fmla="*/ 2852 h 3317"/>
              <a:gd name="T10" fmla="*/ 0 w 1460"/>
              <a:gd name="T11" fmla="*/ 3317 h 3317"/>
              <a:gd name="T12" fmla="*/ 1460 w 1460"/>
              <a:gd name="T13" fmla="*/ 1062 h 3317"/>
              <a:gd name="T14" fmla="*/ 1460 w 1460"/>
              <a:gd name="T15" fmla="*/ 505 h 3317"/>
              <a:gd name="T16" fmla="*/ 6 w 1460"/>
              <a:gd name="T17" fmla="*/ 0 h 3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0" h="3317">
                <a:moveTo>
                  <a:pt x="6" y="0"/>
                </a:moveTo>
                <a:lnTo>
                  <a:pt x="6" y="643"/>
                </a:lnTo>
                <a:lnTo>
                  <a:pt x="1410" y="564"/>
                </a:lnTo>
                <a:lnTo>
                  <a:pt x="1410" y="1049"/>
                </a:lnTo>
                <a:lnTo>
                  <a:pt x="0" y="2852"/>
                </a:lnTo>
                <a:lnTo>
                  <a:pt x="0" y="3317"/>
                </a:lnTo>
                <a:lnTo>
                  <a:pt x="1460" y="1062"/>
                </a:lnTo>
                <a:lnTo>
                  <a:pt x="1460" y="505"/>
                </a:lnTo>
                <a:lnTo>
                  <a:pt x="6" y="0"/>
                </a:lnTo>
                <a:close/>
              </a:path>
            </a:pathLst>
          </a:custGeom>
          <a:solidFill>
            <a:srgbClr val="FFFFFF"/>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grpSp>
        <p:nvGrpSpPr>
          <p:cNvPr id="4132" name="Group 36"/>
          <p:cNvGrpSpPr>
            <a:grpSpLocks/>
          </p:cNvGrpSpPr>
          <p:nvPr/>
        </p:nvGrpSpPr>
        <p:grpSpPr bwMode="auto">
          <a:xfrm>
            <a:off x="0" y="-19050"/>
            <a:ext cx="9153525" cy="6886575"/>
            <a:chOff x="0" y="0"/>
            <a:chExt cx="5760" cy="4326"/>
          </a:xfrm>
        </p:grpSpPr>
        <p:pic>
          <p:nvPicPr>
            <p:cNvPr id="4131" name="Picture 35" descr="11"/>
            <p:cNvPicPr>
              <a:picLocks noChangeAspect="1" noChangeArrowheads="1"/>
            </p:cNvPicPr>
            <p:nvPr userDrawn="1"/>
          </p:nvPicPr>
          <p:blipFill>
            <a:blip r:embed="rId3">
              <a:extLst>
                <a:ext uri="{28A0092B-C50C-407E-A947-70E740481C1C}">
                  <a14:useLocalDpi xmlns:a14="http://schemas.microsoft.com/office/drawing/2010/main" xmlns="" val="0"/>
                </a:ext>
              </a:extLst>
            </a:blip>
            <a:srcRect/>
            <a:stretch>
              <a:fillRect/>
            </a:stretch>
          </p:blipFill>
          <p:spPr bwMode="gray">
            <a:xfrm>
              <a:off x="0" y="0"/>
              <a:ext cx="5760" cy="4326"/>
            </a:xfrm>
            <a:prstGeom prst="rect">
              <a:avLst/>
            </a:prstGeom>
            <a:noFill/>
            <a:extLst>
              <a:ext uri="{909E8E84-426E-40dd-AFC4-6F175D3DCCD1}">
                <a14:hiddenFill xmlns:a14="http://schemas.microsoft.com/office/drawing/2010/main" xmlns="">
                  <a:solidFill>
                    <a:srgbClr val="FFFFFF"/>
                  </a:solidFill>
                </a14:hiddenFill>
              </a:ext>
            </a:extLst>
          </p:spPr>
        </p:pic>
        <p:sp>
          <p:nvSpPr>
            <p:cNvPr id="4123" name="Rectangle 27"/>
            <p:cNvSpPr>
              <a:spLocks noChangeArrowheads="1"/>
            </p:cNvSpPr>
            <p:nvPr userDrawn="1"/>
          </p:nvSpPr>
          <p:spPr bwMode="gray">
            <a:xfrm>
              <a:off x="212" y="462"/>
              <a:ext cx="5334" cy="340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pic>
        <p:nvPicPr>
          <p:cNvPr id="4115" name="Picture 19" descr="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gray">
          <a:xfrm>
            <a:off x="4141788" y="4041775"/>
            <a:ext cx="415925" cy="415925"/>
          </a:xfrm>
          <a:prstGeom prst="rect">
            <a:avLst/>
          </a:prstGeom>
          <a:noFill/>
          <a:extLst>
            <a:ext uri="{909E8E84-426E-40dd-AFC4-6F175D3DCCD1}">
              <a14:hiddenFill xmlns:a14="http://schemas.microsoft.com/office/drawing/2010/main" xmlns="">
                <a:solidFill>
                  <a:srgbClr val="FFFFFF"/>
                </a:solidFill>
              </a14:hiddenFill>
            </a:ext>
          </a:extLst>
        </p:spPr>
      </p:pic>
      <p:sp>
        <p:nvSpPr>
          <p:cNvPr id="4100" name="Rectangle 4"/>
          <p:cNvSpPr>
            <a:spLocks noGrp="1" noChangeArrowheads="1"/>
          </p:cNvSpPr>
          <p:nvPr>
            <p:ph type="dt" sz="half" idx="2"/>
          </p:nvPr>
        </p:nvSpPr>
        <p:spPr>
          <a:xfrm>
            <a:off x="457200" y="6245225"/>
            <a:ext cx="2133600" cy="476250"/>
          </a:xfrm>
        </p:spPr>
        <p:txBody>
          <a:bodyPr/>
          <a:lstStyle>
            <a:lvl1pPr>
              <a:defRPr/>
            </a:lvl1pPr>
          </a:lstStyle>
          <a:p>
            <a:endParaRPr lang="en-US" altLang="zh-CN"/>
          </a:p>
        </p:txBody>
      </p:sp>
      <p:sp>
        <p:nvSpPr>
          <p:cNvPr id="4098" name="Rectangle 2"/>
          <p:cNvSpPr>
            <a:spLocks noGrp="1" noChangeArrowheads="1"/>
          </p:cNvSpPr>
          <p:nvPr>
            <p:ph type="ctrTitle"/>
          </p:nvPr>
        </p:nvSpPr>
        <p:spPr>
          <a:xfrm>
            <a:off x="985838" y="3787775"/>
            <a:ext cx="7772400" cy="885825"/>
          </a:xfrm>
        </p:spPr>
        <p:txBody>
          <a:bodyPr/>
          <a:lstStyle>
            <a:lvl1pPr algn="r">
              <a:defRPr/>
            </a:lvl1pPr>
          </a:lstStyle>
          <a:p>
            <a:pPr lvl="0"/>
            <a:r>
              <a:rPr lang="zh-CN" altLang="en-US" noProof="0" smtClean="0"/>
              <a:t>单击此处编辑母版标题样式</a:t>
            </a:r>
            <a:endParaRPr lang="en-US" altLang="zh-CN" noProof="0" smtClean="0"/>
          </a:p>
        </p:txBody>
      </p:sp>
      <p:sp>
        <p:nvSpPr>
          <p:cNvPr id="4099" name="Rectangle 3"/>
          <p:cNvSpPr>
            <a:spLocks noGrp="1" noChangeArrowheads="1"/>
          </p:cNvSpPr>
          <p:nvPr>
            <p:ph type="subTitle" idx="1"/>
          </p:nvPr>
        </p:nvSpPr>
        <p:spPr>
          <a:xfrm>
            <a:off x="4629150" y="3505200"/>
            <a:ext cx="4129088" cy="457200"/>
          </a:xfrm>
        </p:spPr>
        <p:txBody>
          <a:bodyPr/>
          <a:lstStyle>
            <a:lvl1pPr marL="0" indent="0" algn="dist">
              <a:buFontTx/>
              <a:buNone/>
              <a:defRPr sz="2000" b="1">
                <a:solidFill>
                  <a:srgbClr val="777777"/>
                </a:solidFill>
              </a:defRPr>
            </a:lvl1pPr>
          </a:lstStyle>
          <a:p>
            <a:pPr lvl="0"/>
            <a:r>
              <a:rPr lang="zh-CN" altLang="en-US" noProof="0" smtClean="0"/>
              <a:t>单击此处编辑母版副标题样式</a:t>
            </a:r>
            <a:endParaRPr lang="en-US" altLang="zh-CN" noProof="0" smtClean="0"/>
          </a:p>
        </p:txBody>
      </p:sp>
      <p:sp>
        <p:nvSpPr>
          <p:cNvPr id="4101" name="Rectangle 5"/>
          <p:cNvSpPr>
            <a:spLocks noGrp="1" noChangeArrowheads="1"/>
          </p:cNvSpPr>
          <p:nvPr>
            <p:ph type="ftr" sz="quarter" idx="3"/>
          </p:nvPr>
        </p:nvSpPr>
        <p:spPr>
          <a:xfrm>
            <a:off x="3124200" y="6245225"/>
            <a:ext cx="2895600" cy="476250"/>
          </a:xfrm>
        </p:spPr>
        <p:txBody>
          <a:bodyPr/>
          <a:lstStyle>
            <a:lvl1pPr>
              <a:defRPr/>
            </a:lvl1pPr>
          </a:lstStyle>
          <a:p>
            <a:endParaRPr lang="en-US" altLang="zh-CN"/>
          </a:p>
        </p:txBody>
      </p:sp>
      <p:sp>
        <p:nvSpPr>
          <p:cNvPr id="4102" name="Rectangle 6"/>
          <p:cNvSpPr>
            <a:spLocks noGrp="1" noChangeArrowheads="1"/>
          </p:cNvSpPr>
          <p:nvPr>
            <p:ph type="sldNum" sz="quarter" idx="4"/>
          </p:nvPr>
        </p:nvSpPr>
        <p:spPr>
          <a:xfrm>
            <a:off x="6553200" y="6245225"/>
            <a:ext cx="2133600" cy="476250"/>
          </a:xfrm>
        </p:spPr>
        <p:txBody>
          <a:bodyPr/>
          <a:lstStyle>
            <a:lvl1pPr>
              <a:defRPr/>
            </a:lvl1pPr>
          </a:lstStyle>
          <a:p>
            <a:fld id="{52B4415D-A346-7345-A86A-237197B27E0D}" type="slidenum">
              <a:rPr lang="en-US" altLang="zh-CN"/>
              <a:pPr/>
              <a:t>‹#›</a:t>
            </a:fld>
            <a:endParaRPr lang="en-US" altLang="zh-CN"/>
          </a:p>
        </p:txBody>
      </p:sp>
      <p:sp>
        <p:nvSpPr>
          <p:cNvPr id="4146" name="Rectangle 50"/>
          <p:cNvSpPr>
            <a:spLocks noChangeArrowheads="1"/>
          </p:cNvSpPr>
          <p:nvPr/>
        </p:nvSpPr>
        <p:spPr bwMode="gray">
          <a:xfrm>
            <a:off x="341313" y="722313"/>
            <a:ext cx="8478837" cy="54102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zh-CN" altLang="en-US"/>
          </a:p>
        </p:txBody>
      </p:sp>
      <p:pic>
        <p:nvPicPr>
          <p:cNvPr id="3" name="图片 2" descr="管理学院Logo（宋体）.png"/>
          <p:cNvPicPr>
            <a:picLocks noChangeAspect="1"/>
          </p:cNvPicPr>
          <p:nvPr userDrawn="1"/>
        </p:nvPicPr>
        <p:blipFill>
          <a:blip r:embed="rId5">
            <a:extLst>
              <a:ext uri="{28A0092B-C50C-407E-A947-70E740481C1C}">
                <a14:useLocalDpi xmlns:a14="http://schemas.microsoft.com/office/drawing/2010/main" xmlns="" val="0"/>
              </a:ext>
            </a:extLst>
          </a:blip>
          <a:stretch>
            <a:fillRect/>
          </a:stretch>
        </p:blipFill>
        <p:spPr>
          <a:xfrm>
            <a:off x="304800" y="6199954"/>
            <a:ext cx="3200400" cy="581846"/>
          </a:xfrm>
          <a:prstGeom prst="rect">
            <a:avLst/>
          </a:prstGeom>
        </p:spPr>
      </p:pic>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369FE28F-FFEC-C04C-B749-301934A8CA2D}" type="slidenum">
              <a:rPr lang="en-US" altLang="zh-CN"/>
              <a:pPr/>
              <a:t>‹#›</a:t>
            </a:fld>
            <a:endParaRPr lang="en-US" altLang="zh-CN"/>
          </a:p>
        </p:txBody>
      </p:sp>
    </p:spTree>
    <p:extLst>
      <p:ext uri="{BB962C8B-B14F-4D97-AF65-F5344CB8AC3E}">
        <p14:creationId xmlns:p14="http://schemas.microsoft.com/office/powerpoint/2010/main" xmlns="" val="102786630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98438"/>
            <a:ext cx="2057400" cy="5927725"/>
          </a:xfrm>
        </p:spPr>
        <p:txBody>
          <a:bodyPr vert="eaVert"/>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a:xfrm>
            <a:off x="457200" y="198438"/>
            <a:ext cx="6019800" cy="5927725"/>
          </a:xfrm>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F3D8181B-F63A-144A-81B6-52FAC94C7E32}" type="slidenum">
              <a:rPr lang="en-US" altLang="zh-CN"/>
              <a:pPr/>
              <a:t>‹#›</a:t>
            </a:fld>
            <a:endParaRPr lang="en-US" altLang="zh-CN"/>
          </a:p>
        </p:txBody>
      </p:sp>
    </p:spTree>
    <p:extLst>
      <p:ext uri="{BB962C8B-B14F-4D97-AF65-F5344CB8AC3E}">
        <p14:creationId xmlns:p14="http://schemas.microsoft.com/office/powerpoint/2010/main" xmlns="" val="353849389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903288" y="198438"/>
            <a:ext cx="6302375" cy="1143000"/>
          </a:xfrm>
        </p:spPr>
        <p:txBody>
          <a:bodyPr/>
          <a:lstStyle/>
          <a:p>
            <a:r>
              <a:rPr lang="zh-CN" altLang="en-US" smtClean="0"/>
              <a:t>单击此处编辑母版标题样式</a:t>
            </a:r>
            <a:endParaRPr lang="zh-CN" altLang="en-US"/>
          </a:p>
        </p:txBody>
      </p:sp>
      <p:sp>
        <p:nvSpPr>
          <p:cNvPr id="3" name="图表占位符 2"/>
          <p:cNvSpPr>
            <a:spLocks noGrp="1"/>
          </p:cNvSpPr>
          <p:nvPr>
            <p:ph type="chart" idx="1"/>
          </p:nvPr>
        </p:nvSpPr>
        <p:spPr>
          <a:xfrm>
            <a:off x="457200" y="1600200"/>
            <a:ext cx="8229600" cy="4525963"/>
          </a:xfrm>
        </p:spPr>
        <p:txBody>
          <a:bodyPr/>
          <a:lstStyle/>
          <a:p>
            <a:r>
              <a:rPr lang="zh-CN" altLang="en-US" smtClean="0"/>
              <a:t>单击图标添加图表</a:t>
            </a:r>
            <a:endParaRPr lang="zh-CN" altLang="en-US"/>
          </a:p>
        </p:txBody>
      </p:sp>
      <p:sp>
        <p:nvSpPr>
          <p:cNvPr id="4" name="日期占位符 3"/>
          <p:cNvSpPr>
            <a:spLocks noGrp="1"/>
          </p:cNvSpPr>
          <p:nvPr>
            <p:ph type="dt" sz="half" idx="10"/>
          </p:nvPr>
        </p:nvSpPr>
        <p:spPr>
          <a:xfrm>
            <a:off x="457200" y="6283325"/>
            <a:ext cx="2133600" cy="304800"/>
          </a:xfrm>
        </p:spPr>
        <p:txBody>
          <a:bodyPr/>
          <a:lstStyle>
            <a:lvl1pPr>
              <a:defRPr/>
            </a:lvl1pPr>
          </a:lstStyle>
          <a:p>
            <a:endParaRPr lang="en-US" altLang="zh-CN"/>
          </a:p>
        </p:txBody>
      </p:sp>
      <p:sp>
        <p:nvSpPr>
          <p:cNvPr id="5" name="页脚占位符 4"/>
          <p:cNvSpPr>
            <a:spLocks noGrp="1"/>
          </p:cNvSpPr>
          <p:nvPr>
            <p:ph type="ftr" sz="quarter" idx="11"/>
          </p:nvPr>
        </p:nvSpPr>
        <p:spPr>
          <a:xfrm>
            <a:off x="3124200" y="6283325"/>
            <a:ext cx="2895600" cy="304800"/>
          </a:xfrm>
        </p:spPr>
        <p:txBody>
          <a:bodyPr/>
          <a:lstStyle>
            <a:lvl1pPr>
              <a:defRPr/>
            </a:lvl1pPr>
          </a:lstStyle>
          <a:p>
            <a:endParaRPr lang="en-US" altLang="zh-CN"/>
          </a:p>
        </p:txBody>
      </p:sp>
      <p:sp>
        <p:nvSpPr>
          <p:cNvPr id="6" name="幻灯片编号占位符 5"/>
          <p:cNvSpPr>
            <a:spLocks noGrp="1"/>
          </p:cNvSpPr>
          <p:nvPr>
            <p:ph type="sldNum" sz="quarter" idx="12"/>
          </p:nvPr>
        </p:nvSpPr>
        <p:spPr>
          <a:xfrm>
            <a:off x="6553200" y="6283325"/>
            <a:ext cx="2133600" cy="304800"/>
          </a:xfrm>
        </p:spPr>
        <p:txBody>
          <a:bodyPr/>
          <a:lstStyle>
            <a:lvl1pPr>
              <a:defRPr/>
            </a:lvl1pPr>
          </a:lstStyle>
          <a:p>
            <a:fld id="{812B6D76-3AEC-3D4B-9CC6-501B4ED7B67D}" type="slidenum">
              <a:rPr lang="en-US" altLang="zh-CN"/>
              <a:pPr/>
              <a:t>‹#›</a:t>
            </a:fld>
            <a:endParaRPr lang="en-US" altLang="zh-CN"/>
          </a:p>
        </p:txBody>
      </p:sp>
    </p:spTree>
    <p:extLst>
      <p:ext uri="{BB962C8B-B14F-4D97-AF65-F5344CB8AC3E}">
        <p14:creationId xmlns:p14="http://schemas.microsoft.com/office/powerpoint/2010/main" xmlns="" val="9817450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63641463-ED3E-2C47-900A-82B773FE61CD}" type="slidenum">
              <a:rPr lang="en-US" altLang="zh-CN"/>
              <a:pPr/>
              <a:t>‹#›</a:t>
            </a:fld>
            <a:endParaRPr lang="en-US" altLang="zh-CN"/>
          </a:p>
        </p:txBody>
      </p:sp>
      <p:pic>
        <p:nvPicPr>
          <p:cNvPr id="9" name="图片 8" descr="管理学院Logo（宋体）.pn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152400" y="6248435"/>
            <a:ext cx="2514600" cy="457165"/>
          </a:xfrm>
          <a:prstGeom prst="rect">
            <a:avLst/>
          </a:prstGeom>
        </p:spPr>
      </p:pic>
    </p:spTree>
    <p:extLst>
      <p:ext uri="{BB962C8B-B14F-4D97-AF65-F5344CB8AC3E}">
        <p14:creationId xmlns:p14="http://schemas.microsoft.com/office/powerpoint/2010/main" xmlns="" val="63109442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A8EE47F8-5909-3948-BD69-B436ED247E00}" type="slidenum">
              <a:rPr lang="en-US" altLang="zh-CN"/>
              <a:pPr/>
              <a:t>‹#›</a:t>
            </a:fld>
            <a:endParaRPr lang="en-US" altLang="zh-CN"/>
          </a:p>
        </p:txBody>
      </p:sp>
    </p:spTree>
    <p:extLst>
      <p:ext uri="{BB962C8B-B14F-4D97-AF65-F5344CB8AC3E}">
        <p14:creationId xmlns:p14="http://schemas.microsoft.com/office/powerpoint/2010/main" xmlns="" val="198229785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4000"/>
            </a:lvl1p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E220F198-8545-B943-BD3D-AC486460BBAD}" type="slidenum">
              <a:rPr lang="en-US" altLang="zh-CN"/>
              <a:pPr/>
              <a:t>‹#›</a:t>
            </a:fld>
            <a:endParaRPr lang="en-US" altLang="zh-CN"/>
          </a:p>
        </p:txBody>
      </p:sp>
    </p:spTree>
    <p:extLst>
      <p:ext uri="{BB962C8B-B14F-4D97-AF65-F5344CB8AC3E}">
        <p14:creationId xmlns:p14="http://schemas.microsoft.com/office/powerpoint/2010/main" xmlns="" val="357767266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幻灯片编号占位符 8"/>
          <p:cNvSpPr>
            <a:spLocks noGrp="1"/>
          </p:cNvSpPr>
          <p:nvPr>
            <p:ph type="sldNum" sz="quarter" idx="12"/>
          </p:nvPr>
        </p:nvSpPr>
        <p:spPr/>
        <p:txBody>
          <a:bodyPr/>
          <a:lstStyle>
            <a:lvl1pPr>
              <a:defRPr/>
            </a:lvl1pPr>
          </a:lstStyle>
          <a:p>
            <a:fld id="{373A2B60-AFAA-4348-9AF4-AAC199865F41}" type="slidenum">
              <a:rPr lang="en-US" altLang="zh-CN"/>
              <a:pPr/>
              <a:t>‹#›</a:t>
            </a:fld>
            <a:endParaRPr lang="en-US" altLang="zh-CN"/>
          </a:p>
        </p:txBody>
      </p:sp>
    </p:spTree>
    <p:extLst>
      <p:ext uri="{BB962C8B-B14F-4D97-AF65-F5344CB8AC3E}">
        <p14:creationId xmlns:p14="http://schemas.microsoft.com/office/powerpoint/2010/main" xmlns="" val="249385674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幻灯片编号占位符 4"/>
          <p:cNvSpPr>
            <a:spLocks noGrp="1"/>
          </p:cNvSpPr>
          <p:nvPr>
            <p:ph type="sldNum" sz="quarter" idx="12"/>
          </p:nvPr>
        </p:nvSpPr>
        <p:spPr/>
        <p:txBody>
          <a:bodyPr/>
          <a:lstStyle>
            <a:lvl1pPr>
              <a:defRPr/>
            </a:lvl1pPr>
          </a:lstStyle>
          <a:p>
            <a:fld id="{EA3F7D4C-44A0-1A43-AF0B-1EA66610B5CB}" type="slidenum">
              <a:rPr lang="en-US" altLang="zh-CN"/>
              <a:pPr/>
              <a:t>‹#›</a:t>
            </a:fld>
            <a:endParaRPr lang="en-US" altLang="zh-CN"/>
          </a:p>
        </p:txBody>
      </p:sp>
    </p:spTree>
    <p:extLst>
      <p:ext uri="{BB962C8B-B14F-4D97-AF65-F5344CB8AC3E}">
        <p14:creationId xmlns:p14="http://schemas.microsoft.com/office/powerpoint/2010/main" xmlns="" val="412596538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幻灯片编号占位符 3"/>
          <p:cNvSpPr>
            <a:spLocks noGrp="1"/>
          </p:cNvSpPr>
          <p:nvPr>
            <p:ph type="sldNum" sz="quarter" idx="12"/>
          </p:nvPr>
        </p:nvSpPr>
        <p:spPr/>
        <p:txBody>
          <a:bodyPr/>
          <a:lstStyle>
            <a:lvl1pPr>
              <a:defRPr/>
            </a:lvl1pPr>
          </a:lstStyle>
          <a:p>
            <a:fld id="{C4F9311C-DF9A-984D-94F6-B6709135A07D}" type="slidenum">
              <a:rPr lang="en-US" altLang="zh-CN"/>
              <a:pPr/>
              <a:t>‹#›</a:t>
            </a:fld>
            <a:endParaRPr lang="en-US" altLang="zh-CN"/>
          </a:p>
        </p:txBody>
      </p:sp>
    </p:spTree>
    <p:extLst>
      <p:ext uri="{BB962C8B-B14F-4D97-AF65-F5344CB8AC3E}">
        <p14:creationId xmlns:p14="http://schemas.microsoft.com/office/powerpoint/2010/main" xmlns="" val="271434268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1FECC305-CDD8-2544-BBBA-267745F2714D}" type="slidenum">
              <a:rPr lang="en-US" altLang="zh-CN"/>
              <a:pPr/>
              <a:t>‹#›</a:t>
            </a:fld>
            <a:endParaRPr lang="en-US" altLang="zh-CN"/>
          </a:p>
        </p:txBody>
      </p:sp>
    </p:spTree>
    <p:extLst>
      <p:ext uri="{BB962C8B-B14F-4D97-AF65-F5344CB8AC3E}">
        <p14:creationId xmlns:p14="http://schemas.microsoft.com/office/powerpoint/2010/main" xmlns="" val="18470965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将图片拖动到占位符，或单击添加图标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23B8D09B-0A6C-2345-B583-35536CB61153}" type="slidenum">
              <a:rPr lang="en-US" altLang="zh-CN"/>
              <a:pPr/>
              <a:t>‹#›</a:t>
            </a:fld>
            <a:endParaRPr lang="en-US" altLang="zh-CN"/>
          </a:p>
        </p:txBody>
      </p:sp>
    </p:spTree>
    <p:extLst>
      <p:ext uri="{BB962C8B-B14F-4D97-AF65-F5344CB8AC3E}">
        <p14:creationId xmlns:p14="http://schemas.microsoft.com/office/powerpoint/2010/main" xmlns="" val="92423253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3" name="Freeform 9"/>
          <p:cNvSpPr>
            <a:spLocks/>
          </p:cNvSpPr>
          <p:nvPr/>
        </p:nvSpPr>
        <p:spPr bwMode="gray">
          <a:xfrm>
            <a:off x="7658100" y="0"/>
            <a:ext cx="1104900" cy="6848475"/>
          </a:xfrm>
          <a:custGeom>
            <a:avLst/>
            <a:gdLst>
              <a:gd name="T0" fmla="*/ 312 w 696"/>
              <a:gd name="T1" fmla="*/ 0 h 4314"/>
              <a:gd name="T2" fmla="*/ 528 w 696"/>
              <a:gd name="T3" fmla="*/ 444 h 4314"/>
              <a:gd name="T4" fmla="*/ 696 w 696"/>
              <a:gd name="T5" fmla="*/ 960 h 4314"/>
              <a:gd name="T6" fmla="*/ 426 w 696"/>
              <a:gd name="T7" fmla="*/ 4314 h 4314"/>
              <a:gd name="T8" fmla="*/ 108 w 696"/>
              <a:gd name="T9" fmla="*/ 4314 h 4314"/>
              <a:gd name="T10" fmla="*/ 648 w 696"/>
              <a:gd name="T11" fmla="*/ 960 h 4314"/>
              <a:gd name="T12" fmla="*/ 456 w 696"/>
              <a:gd name="T13" fmla="*/ 432 h 4314"/>
              <a:gd name="T14" fmla="*/ 0 w 696"/>
              <a:gd name="T15" fmla="*/ 0 h 4314"/>
              <a:gd name="T16" fmla="*/ 312 w 696"/>
              <a:gd name="T17" fmla="*/ 0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6" h="4314">
                <a:moveTo>
                  <a:pt x="312" y="0"/>
                </a:moveTo>
                <a:lnTo>
                  <a:pt x="528" y="444"/>
                </a:lnTo>
                <a:lnTo>
                  <a:pt x="696" y="960"/>
                </a:lnTo>
                <a:lnTo>
                  <a:pt x="426" y="4314"/>
                </a:lnTo>
                <a:lnTo>
                  <a:pt x="108" y="4314"/>
                </a:lnTo>
                <a:lnTo>
                  <a:pt x="648" y="960"/>
                </a:lnTo>
                <a:lnTo>
                  <a:pt x="456" y="432"/>
                </a:lnTo>
                <a:lnTo>
                  <a:pt x="0" y="0"/>
                </a:lnTo>
                <a:lnTo>
                  <a:pt x="312" y="0"/>
                </a:lnTo>
                <a:close/>
              </a:path>
            </a:pathLst>
          </a:custGeom>
          <a:solidFill>
            <a:schemeClr val="hlink"/>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4" name="Freeform 10"/>
          <p:cNvSpPr>
            <a:spLocks/>
          </p:cNvSpPr>
          <p:nvPr/>
        </p:nvSpPr>
        <p:spPr bwMode="gray">
          <a:xfrm>
            <a:off x="1066800" y="0"/>
            <a:ext cx="7543800" cy="6858000"/>
          </a:xfrm>
          <a:custGeom>
            <a:avLst/>
            <a:gdLst>
              <a:gd name="T0" fmla="*/ 0 w 4752"/>
              <a:gd name="T1" fmla="*/ 0 h 4320"/>
              <a:gd name="T2" fmla="*/ 1536 w 4752"/>
              <a:gd name="T3" fmla="*/ 0 h 4320"/>
              <a:gd name="T4" fmla="*/ 4590 w 4752"/>
              <a:gd name="T5" fmla="*/ 450 h 4320"/>
              <a:gd name="T6" fmla="*/ 4752 w 4752"/>
              <a:gd name="T7" fmla="*/ 972 h 4320"/>
              <a:gd name="T8" fmla="*/ 3600 w 4752"/>
              <a:gd name="T9" fmla="*/ 4320 h 4320"/>
              <a:gd name="T10" fmla="*/ 3312 w 4752"/>
              <a:gd name="T11" fmla="*/ 4320 h 4320"/>
              <a:gd name="T12" fmla="*/ 4712 w 4752"/>
              <a:gd name="T13" fmla="*/ 994 h 4320"/>
              <a:gd name="T14" fmla="*/ 4518 w 4752"/>
              <a:gd name="T15" fmla="*/ 524 h 4320"/>
              <a:gd name="T16" fmla="*/ 0 w 4752"/>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52" h="4320">
                <a:moveTo>
                  <a:pt x="0" y="0"/>
                </a:moveTo>
                <a:lnTo>
                  <a:pt x="1536" y="0"/>
                </a:lnTo>
                <a:lnTo>
                  <a:pt x="4590" y="450"/>
                </a:lnTo>
                <a:lnTo>
                  <a:pt x="4752" y="972"/>
                </a:lnTo>
                <a:lnTo>
                  <a:pt x="3600" y="4320"/>
                </a:lnTo>
                <a:lnTo>
                  <a:pt x="3312" y="4320"/>
                </a:lnTo>
                <a:lnTo>
                  <a:pt x="4712" y="994"/>
                </a:lnTo>
                <a:lnTo>
                  <a:pt x="4518" y="524"/>
                </a:lnTo>
                <a:lnTo>
                  <a:pt x="0" y="0"/>
                </a:lnTo>
                <a:close/>
              </a:path>
            </a:pathLst>
          </a:custGeom>
          <a:solidFill>
            <a:schemeClr val="accent2"/>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5" name="Freeform 11"/>
          <p:cNvSpPr>
            <a:spLocks/>
          </p:cNvSpPr>
          <p:nvPr/>
        </p:nvSpPr>
        <p:spPr bwMode="gray">
          <a:xfrm>
            <a:off x="5486400" y="1657350"/>
            <a:ext cx="2990850" cy="5200650"/>
          </a:xfrm>
          <a:custGeom>
            <a:avLst/>
            <a:gdLst>
              <a:gd name="T0" fmla="*/ 384 w 1884"/>
              <a:gd name="T1" fmla="*/ 3276 h 3276"/>
              <a:gd name="T2" fmla="*/ 1884 w 1884"/>
              <a:gd name="T3" fmla="*/ 0 h 3276"/>
              <a:gd name="T4" fmla="*/ 0 w 1884"/>
              <a:gd name="T5" fmla="*/ 3276 h 3276"/>
              <a:gd name="T6" fmla="*/ 384 w 1884"/>
              <a:gd name="T7" fmla="*/ 3276 h 3276"/>
            </a:gdLst>
            <a:ahLst/>
            <a:cxnLst>
              <a:cxn ang="0">
                <a:pos x="T0" y="T1"/>
              </a:cxn>
              <a:cxn ang="0">
                <a:pos x="T2" y="T3"/>
              </a:cxn>
              <a:cxn ang="0">
                <a:pos x="T4" y="T5"/>
              </a:cxn>
              <a:cxn ang="0">
                <a:pos x="T6" y="T7"/>
              </a:cxn>
            </a:cxnLst>
            <a:rect l="0" t="0" r="r" b="b"/>
            <a:pathLst>
              <a:path w="1884" h="3276">
                <a:moveTo>
                  <a:pt x="384" y="3276"/>
                </a:moveTo>
                <a:lnTo>
                  <a:pt x="1884" y="0"/>
                </a:lnTo>
                <a:lnTo>
                  <a:pt x="0" y="3276"/>
                </a:lnTo>
                <a:lnTo>
                  <a:pt x="384" y="3276"/>
                </a:lnTo>
                <a:close/>
              </a:path>
            </a:pathLst>
          </a:custGeom>
          <a:solidFill>
            <a:srgbClr val="E0E0E0"/>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6" name="Freeform 12"/>
          <p:cNvSpPr>
            <a:spLocks/>
          </p:cNvSpPr>
          <p:nvPr/>
        </p:nvSpPr>
        <p:spPr bwMode="gray">
          <a:xfrm>
            <a:off x="3429000" y="0"/>
            <a:ext cx="5172075" cy="6858000"/>
          </a:xfrm>
          <a:custGeom>
            <a:avLst/>
            <a:gdLst>
              <a:gd name="T0" fmla="*/ 0 w 3258"/>
              <a:gd name="T1" fmla="*/ 0 h 4320"/>
              <a:gd name="T2" fmla="*/ 3082 w 3258"/>
              <a:gd name="T3" fmla="*/ 475 h 4320"/>
              <a:gd name="T4" fmla="*/ 3210 w 3258"/>
              <a:gd name="T5" fmla="*/ 936 h 4320"/>
              <a:gd name="T6" fmla="*/ 1728 w 3258"/>
              <a:gd name="T7" fmla="*/ 4320 h 4320"/>
              <a:gd name="T8" fmla="*/ 1872 w 3258"/>
              <a:gd name="T9" fmla="*/ 4320 h 4320"/>
              <a:gd name="T10" fmla="*/ 3258 w 3258"/>
              <a:gd name="T11" fmla="*/ 912 h 4320"/>
              <a:gd name="T12" fmla="*/ 3120 w 3258"/>
              <a:gd name="T13" fmla="*/ 432 h 4320"/>
              <a:gd name="T14" fmla="*/ 1296 w 3258"/>
              <a:gd name="T15" fmla="*/ 0 h 4320"/>
              <a:gd name="T16" fmla="*/ 0 w 3258"/>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8" h="4320">
                <a:moveTo>
                  <a:pt x="0" y="0"/>
                </a:moveTo>
                <a:lnTo>
                  <a:pt x="3082" y="475"/>
                </a:lnTo>
                <a:lnTo>
                  <a:pt x="3210" y="936"/>
                </a:lnTo>
                <a:lnTo>
                  <a:pt x="1728" y="4320"/>
                </a:lnTo>
                <a:lnTo>
                  <a:pt x="1872" y="4320"/>
                </a:lnTo>
                <a:lnTo>
                  <a:pt x="3258" y="912"/>
                </a:lnTo>
                <a:lnTo>
                  <a:pt x="3120" y="432"/>
                </a:lnTo>
                <a:lnTo>
                  <a:pt x="1296" y="0"/>
                </a:lnTo>
                <a:lnTo>
                  <a:pt x="0" y="0"/>
                </a:lnTo>
                <a:close/>
              </a:path>
            </a:pathLst>
          </a:custGeom>
          <a:solidFill>
            <a:srgbClr val="FFFFFF"/>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8" name="Freeform 14"/>
          <p:cNvSpPr>
            <a:spLocks/>
          </p:cNvSpPr>
          <p:nvPr/>
        </p:nvSpPr>
        <p:spPr bwMode="gray">
          <a:xfrm>
            <a:off x="8382000" y="0"/>
            <a:ext cx="762000" cy="1143000"/>
          </a:xfrm>
          <a:custGeom>
            <a:avLst/>
            <a:gdLst>
              <a:gd name="T0" fmla="*/ 48 w 480"/>
              <a:gd name="T1" fmla="*/ 0 h 720"/>
              <a:gd name="T2" fmla="*/ 0 w 480"/>
              <a:gd name="T3" fmla="*/ 96 h 720"/>
              <a:gd name="T4" fmla="*/ 354 w 480"/>
              <a:gd name="T5" fmla="*/ 690 h 720"/>
              <a:gd name="T6" fmla="*/ 480 w 480"/>
              <a:gd name="T7" fmla="*/ 720 h 720"/>
              <a:gd name="T8" fmla="*/ 480 w 480"/>
              <a:gd name="T9" fmla="*/ 576 h 720"/>
              <a:gd name="T10" fmla="*/ 48 w 480"/>
              <a:gd name="T11" fmla="*/ 96 h 720"/>
              <a:gd name="T12" fmla="*/ 89 w 480"/>
              <a:gd name="T13" fmla="*/ 0 h 720"/>
              <a:gd name="T14" fmla="*/ 48 w 480"/>
              <a:gd name="T15" fmla="*/ 0 h 7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0" h="720">
                <a:moveTo>
                  <a:pt x="48" y="0"/>
                </a:moveTo>
                <a:lnTo>
                  <a:pt x="0" y="96"/>
                </a:lnTo>
                <a:lnTo>
                  <a:pt x="354" y="690"/>
                </a:lnTo>
                <a:lnTo>
                  <a:pt x="480" y="720"/>
                </a:lnTo>
                <a:lnTo>
                  <a:pt x="480" y="576"/>
                </a:lnTo>
                <a:lnTo>
                  <a:pt x="48" y="96"/>
                </a:lnTo>
                <a:lnTo>
                  <a:pt x="89" y="0"/>
                </a:lnTo>
                <a:lnTo>
                  <a:pt x="48" y="0"/>
                </a:lnTo>
                <a:close/>
              </a:path>
            </a:pathLst>
          </a:custGeom>
          <a:solidFill>
            <a:schemeClr val="bg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9" name="Freeform 15"/>
          <p:cNvSpPr>
            <a:spLocks/>
          </p:cNvSpPr>
          <p:nvPr/>
        </p:nvSpPr>
        <p:spPr bwMode="gray">
          <a:xfrm>
            <a:off x="8610600" y="228600"/>
            <a:ext cx="533400" cy="533400"/>
          </a:xfrm>
          <a:custGeom>
            <a:avLst/>
            <a:gdLst>
              <a:gd name="T0" fmla="*/ 336 w 336"/>
              <a:gd name="T1" fmla="*/ 336 h 336"/>
              <a:gd name="T2" fmla="*/ 0 w 336"/>
              <a:gd name="T3" fmla="*/ 0 h 336"/>
              <a:gd name="T4" fmla="*/ 336 w 336"/>
              <a:gd name="T5" fmla="*/ 240 h 336"/>
              <a:gd name="T6" fmla="*/ 336 w 336"/>
              <a:gd name="T7" fmla="*/ 336 h 336"/>
            </a:gdLst>
            <a:ahLst/>
            <a:cxnLst>
              <a:cxn ang="0">
                <a:pos x="T0" y="T1"/>
              </a:cxn>
              <a:cxn ang="0">
                <a:pos x="T2" y="T3"/>
              </a:cxn>
              <a:cxn ang="0">
                <a:pos x="T4" y="T5"/>
              </a:cxn>
              <a:cxn ang="0">
                <a:pos x="T6" y="T7"/>
              </a:cxn>
            </a:cxnLst>
            <a:rect l="0" t="0" r="r" b="b"/>
            <a:pathLst>
              <a:path w="336" h="336">
                <a:moveTo>
                  <a:pt x="336" y="336"/>
                </a:moveTo>
                <a:lnTo>
                  <a:pt x="0" y="0"/>
                </a:lnTo>
                <a:lnTo>
                  <a:pt x="336" y="240"/>
                </a:lnTo>
                <a:lnTo>
                  <a:pt x="336" y="336"/>
                </a:lnTo>
                <a:close/>
              </a:path>
            </a:pathLst>
          </a:custGeom>
          <a:solidFill>
            <a:schemeClr val="tx2"/>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grpSp>
        <p:nvGrpSpPr>
          <p:cNvPr id="1073" name="Group 49"/>
          <p:cNvGrpSpPr>
            <a:grpSpLocks/>
          </p:cNvGrpSpPr>
          <p:nvPr/>
        </p:nvGrpSpPr>
        <p:grpSpPr bwMode="auto">
          <a:xfrm>
            <a:off x="5562600" y="0"/>
            <a:ext cx="3267075" cy="6858000"/>
            <a:chOff x="3504" y="0"/>
            <a:chExt cx="2058" cy="4320"/>
          </a:xfrm>
        </p:grpSpPr>
        <p:sp>
          <p:nvSpPr>
            <p:cNvPr id="1037" name="Freeform 13"/>
            <p:cNvSpPr>
              <a:spLocks/>
            </p:cNvSpPr>
            <p:nvPr userDrawn="1"/>
          </p:nvSpPr>
          <p:spPr bwMode="gray">
            <a:xfrm>
              <a:off x="3504" y="0"/>
              <a:ext cx="2058" cy="4320"/>
            </a:xfrm>
            <a:custGeom>
              <a:avLst/>
              <a:gdLst>
                <a:gd name="T0" fmla="*/ 0 w 2058"/>
                <a:gd name="T1" fmla="*/ 0 h 4320"/>
                <a:gd name="T2" fmla="*/ 1056 w 2058"/>
                <a:gd name="T3" fmla="*/ 0 h 4320"/>
                <a:gd name="T4" fmla="*/ 1854 w 2058"/>
                <a:gd name="T5" fmla="*/ 402 h 4320"/>
                <a:gd name="T6" fmla="*/ 2058 w 2058"/>
                <a:gd name="T7" fmla="*/ 972 h 4320"/>
                <a:gd name="T8" fmla="*/ 1296 w 2058"/>
                <a:gd name="T9" fmla="*/ 4320 h 4320"/>
                <a:gd name="T10" fmla="*/ 720 w 2058"/>
                <a:gd name="T11" fmla="*/ 4320 h 4320"/>
                <a:gd name="T12" fmla="*/ 1920 w 2058"/>
                <a:gd name="T13" fmla="*/ 912 h 4320"/>
                <a:gd name="T14" fmla="*/ 1776 w 2058"/>
                <a:gd name="T15" fmla="*/ 432 h 4320"/>
                <a:gd name="T16" fmla="*/ 0 w 2058"/>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8" h="4320">
                  <a:moveTo>
                    <a:pt x="0" y="0"/>
                  </a:moveTo>
                  <a:lnTo>
                    <a:pt x="1056" y="0"/>
                  </a:lnTo>
                  <a:lnTo>
                    <a:pt x="1854" y="402"/>
                  </a:lnTo>
                  <a:lnTo>
                    <a:pt x="2058" y="972"/>
                  </a:lnTo>
                  <a:lnTo>
                    <a:pt x="1296" y="4320"/>
                  </a:lnTo>
                  <a:lnTo>
                    <a:pt x="720" y="4320"/>
                  </a:lnTo>
                  <a:lnTo>
                    <a:pt x="1920" y="912"/>
                  </a:lnTo>
                  <a:lnTo>
                    <a:pt x="1776" y="432"/>
                  </a:lnTo>
                  <a:lnTo>
                    <a:pt x="0" y="0"/>
                  </a:lnTo>
                  <a:close/>
                </a:path>
              </a:pathLst>
            </a:custGeom>
            <a:solidFill>
              <a:schemeClr val="accent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47" name="Freeform 23"/>
            <p:cNvSpPr>
              <a:spLocks/>
            </p:cNvSpPr>
            <p:nvPr userDrawn="1"/>
          </p:nvSpPr>
          <p:spPr bwMode="gray">
            <a:xfrm>
              <a:off x="4217" y="1056"/>
              <a:ext cx="1152" cy="3264"/>
            </a:xfrm>
            <a:custGeom>
              <a:avLst/>
              <a:gdLst>
                <a:gd name="T0" fmla="*/ 0 w 1152"/>
                <a:gd name="T1" fmla="*/ 3264 h 3264"/>
                <a:gd name="T2" fmla="*/ 1152 w 1152"/>
                <a:gd name="T3" fmla="*/ 0 h 3264"/>
                <a:gd name="T4" fmla="*/ 96 w 1152"/>
                <a:gd name="T5" fmla="*/ 3264 h 3264"/>
                <a:gd name="T6" fmla="*/ 0 w 1152"/>
                <a:gd name="T7" fmla="*/ 3264 h 3264"/>
              </a:gdLst>
              <a:ahLst/>
              <a:cxnLst>
                <a:cxn ang="0">
                  <a:pos x="T0" y="T1"/>
                </a:cxn>
                <a:cxn ang="0">
                  <a:pos x="T2" y="T3"/>
                </a:cxn>
                <a:cxn ang="0">
                  <a:pos x="T4" y="T5"/>
                </a:cxn>
                <a:cxn ang="0">
                  <a:pos x="T6" y="T7"/>
                </a:cxn>
              </a:cxnLst>
              <a:rect l="0" t="0" r="r" b="b"/>
              <a:pathLst>
                <a:path w="1152" h="3264">
                  <a:moveTo>
                    <a:pt x="0" y="3264"/>
                  </a:moveTo>
                  <a:lnTo>
                    <a:pt x="1152" y="0"/>
                  </a:lnTo>
                  <a:lnTo>
                    <a:pt x="96" y="3264"/>
                  </a:lnTo>
                  <a:lnTo>
                    <a:pt x="0" y="3264"/>
                  </a:lnTo>
                  <a:close/>
                </a:path>
              </a:pathLst>
            </a:custGeom>
            <a:solidFill>
              <a:schemeClr val="folHlink"/>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zh-CN" altLang="en-US"/>
            </a:p>
          </p:txBody>
        </p:sp>
      </p:grpSp>
      <p:grpSp>
        <p:nvGrpSpPr>
          <p:cNvPr id="1046" name="Group 22"/>
          <p:cNvGrpSpPr>
            <a:grpSpLocks/>
          </p:cNvGrpSpPr>
          <p:nvPr/>
        </p:nvGrpSpPr>
        <p:grpSpPr bwMode="auto">
          <a:xfrm>
            <a:off x="142875" y="765175"/>
            <a:ext cx="8858250" cy="5943600"/>
            <a:chOff x="90" y="480"/>
            <a:chExt cx="5580" cy="3744"/>
          </a:xfrm>
        </p:grpSpPr>
        <p:sp>
          <p:nvSpPr>
            <p:cNvPr id="1040" name="Rectangle 16"/>
            <p:cNvSpPr>
              <a:spLocks noChangeArrowheads="1"/>
            </p:cNvSpPr>
            <p:nvPr userDrawn="1"/>
          </p:nvSpPr>
          <p:spPr bwMode="gray">
            <a:xfrm>
              <a:off x="90" y="480"/>
              <a:ext cx="5580" cy="3744"/>
            </a:xfrm>
            <a:prstGeom prst="rect">
              <a:avLst/>
            </a:prstGeom>
            <a:solidFill>
              <a:srgbClr val="FFFFFF">
                <a:alpha val="69000"/>
              </a:srgbClr>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1041" name="Rectangle 17"/>
            <p:cNvSpPr>
              <a:spLocks noChangeArrowheads="1"/>
            </p:cNvSpPr>
            <p:nvPr userDrawn="1"/>
          </p:nvSpPr>
          <p:spPr bwMode="gray">
            <a:xfrm>
              <a:off x="90" y="480"/>
              <a:ext cx="5580" cy="3744"/>
            </a:xfrm>
            <a:prstGeom prst="rect">
              <a:avLst/>
            </a:prstGeom>
            <a:solidFill>
              <a:srgbClr val="FFFFFF">
                <a:alpha val="69000"/>
              </a:srgbClr>
            </a:solidFill>
            <a:ln w="9525">
              <a:solidFill>
                <a:srgbClr val="808080"/>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sp>
        <p:nvSpPr>
          <p:cNvPr id="1042" name="Rectangle 18"/>
          <p:cNvSpPr>
            <a:spLocks noChangeArrowheads="1"/>
          </p:cNvSpPr>
          <p:nvPr/>
        </p:nvSpPr>
        <p:spPr bwMode="gray">
          <a:xfrm>
            <a:off x="381000" y="676275"/>
            <a:ext cx="6248400" cy="15240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zh-CN" altLang="en-US"/>
          </a:p>
        </p:txBody>
      </p:sp>
      <p:pic>
        <p:nvPicPr>
          <p:cNvPr id="1043" name="Picture 19" descr="2"/>
          <p:cNvPicPr>
            <a:picLocks noChangeAspect="1" noChangeArrowheads="1"/>
          </p:cNvPicPr>
          <p:nvPr/>
        </p:nvPicPr>
        <p:blipFill>
          <a:blip r:embed="rId14">
            <a:extLst>
              <a:ext uri="{28A0092B-C50C-407E-A947-70E740481C1C}">
                <a14:useLocalDpi xmlns:a14="http://schemas.microsoft.com/office/drawing/2010/main" xmlns="" val="0"/>
              </a:ext>
            </a:extLst>
          </a:blip>
          <a:srcRect/>
          <a:stretch>
            <a:fillRect/>
          </a:stretch>
        </p:blipFill>
        <p:spPr bwMode="gray">
          <a:xfrm>
            <a:off x="500063" y="577850"/>
            <a:ext cx="371475" cy="371475"/>
          </a:xfrm>
          <a:prstGeom prst="rect">
            <a:avLst/>
          </a:prstGeom>
          <a:noFill/>
          <a:extLst>
            <a:ext uri="{909E8E84-426E-40dd-AFC4-6F175D3DCCD1}">
              <a14:hiddenFill xmlns:a14="http://schemas.microsoft.com/office/drawing/2010/main" xmlns="">
                <a:solidFill>
                  <a:srgbClr val="FFFFFF"/>
                </a:solidFill>
              </a14:hiddenFill>
            </a:ext>
          </a:extLst>
        </p:spPr>
      </p:pic>
      <p:sp>
        <p:nvSpPr>
          <p:cNvPr id="1026" name="Rectangle 2"/>
          <p:cNvSpPr>
            <a:spLocks noGrp="1" noChangeArrowheads="1"/>
          </p:cNvSpPr>
          <p:nvPr>
            <p:ph type="title"/>
          </p:nvPr>
        </p:nvSpPr>
        <p:spPr bwMode="gray">
          <a:xfrm>
            <a:off x="903288" y="198438"/>
            <a:ext cx="6302375"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a:p>
        </p:txBody>
      </p:sp>
      <p:sp>
        <p:nvSpPr>
          <p:cNvPr id="1027" name="Rectangle 3"/>
          <p:cNvSpPr>
            <a:spLocks noGrp="1" noChangeArrowheads="1"/>
          </p:cNvSpPr>
          <p:nvPr>
            <p:ph type="body" idx="1"/>
          </p:nvPr>
        </p:nvSpPr>
        <p:spPr bwMode="gray">
          <a:xfrm>
            <a:off x="457200" y="1600200"/>
            <a:ext cx="8229600"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en-US" altLang="zh-CN"/>
          </a:p>
        </p:txBody>
      </p:sp>
      <p:sp>
        <p:nvSpPr>
          <p:cNvPr id="1028" name="Rectangle 4"/>
          <p:cNvSpPr>
            <a:spLocks noGrp="1" noChangeArrowheads="1"/>
          </p:cNvSpPr>
          <p:nvPr>
            <p:ph type="dt" sz="half" idx="2"/>
          </p:nvPr>
        </p:nvSpPr>
        <p:spPr bwMode="gray">
          <a:xfrm>
            <a:off x="457200" y="6283325"/>
            <a:ext cx="21336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p:cNvSpPr>
            <a:spLocks noGrp="1" noChangeArrowheads="1"/>
          </p:cNvSpPr>
          <p:nvPr>
            <p:ph type="ftr" sz="quarter" idx="3"/>
          </p:nvPr>
        </p:nvSpPr>
        <p:spPr bwMode="gray">
          <a:xfrm>
            <a:off x="3124200" y="6283325"/>
            <a:ext cx="28956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p:cNvSpPr>
            <a:spLocks noGrp="1" noChangeArrowheads="1"/>
          </p:cNvSpPr>
          <p:nvPr>
            <p:ph type="sldNum" sz="quarter" idx="4"/>
          </p:nvPr>
        </p:nvSpPr>
        <p:spPr bwMode="gray">
          <a:xfrm>
            <a:off x="6553200" y="6283325"/>
            <a:ext cx="21336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lvl1pPr>
          </a:lstStyle>
          <a:p>
            <a:fld id="{9132BE39-7FD0-BC4C-9960-3B5CDFF62EF5}"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tnLst>
      <p:par>
        <p:cTn id="1" dur="indefinite" restart="never" nodeType="tmRoot"/>
      </p:par>
    </p:tnLst>
  </p:timing>
  <p:txStyles>
    <p:titleStyle>
      <a:lvl1pPr algn="l" rtl="0" eaLnBrk="1" fontAlgn="base" hangingPunct="1">
        <a:spcBef>
          <a:spcPct val="0"/>
        </a:spcBef>
        <a:spcAft>
          <a:spcPct val="0"/>
        </a:spcAft>
        <a:defRPr sz="4200" b="1">
          <a:solidFill>
            <a:srgbClr val="000000"/>
          </a:solidFill>
          <a:latin typeface="+mj-lt"/>
          <a:ea typeface="+mj-ea"/>
          <a:cs typeface="+mj-cs"/>
        </a:defRPr>
      </a:lvl1pPr>
      <a:lvl2pPr algn="l" rtl="0" eaLnBrk="1" fontAlgn="base" hangingPunct="1">
        <a:spcBef>
          <a:spcPct val="0"/>
        </a:spcBef>
        <a:spcAft>
          <a:spcPct val="0"/>
        </a:spcAft>
        <a:defRPr sz="4200" b="1">
          <a:solidFill>
            <a:srgbClr val="000000"/>
          </a:solidFill>
          <a:latin typeface="Arial" charset="0"/>
          <a:ea typeface="宋体" charset="0"/>
        </a:defRPr>
      </a:lvl2pPr>
      <a:lvl3pPr algn="l" rtl="0" eaLnBrk="1" fontAlgn="base" hangingPunct="1">
        <a:spcBef>
          <a:spcPct val="0"/>
        </a:spcBef>
        <a:spcAft>
          <a:spcPct val="0"/>
        </a:spcAft>
        <a:defRPr sz="4200" b="1">
          <a:solidFill>
            <a:srgbClr val="000000"/>
          </a:solidFill>
          <a:latin typeface="Arial" charset="0"/>
          <a:ea typeface="宋体" charset="0"/>
        </a:defRPr>
      </a:lvl3pPr>
      <a:lvl4pPr algn="l" rtl="0" eaLnBrk="1" fontAlgn="base" hangingPunct="1">
        <a:spcBef>
          <a:spcPct val="0"/>
        </a:spcBef>
        <a:spcAft>
          <a:spcPct val="0"/>
        </a:spcAft>
        <a:defRPr sz="4200" b="1">
          <a:solidFill>
            <a:srgbClr val="000000"/>
          </a:solidFill>
          <a:latin typeface="Arial" charset="0"/>
          <a:ea typeface="宋体" charset="0"/>
        </a:defRPr>
      </a:lvl4pPr>
      <a:lvl5pPr algn="l" rtl="0" eaLnBrk="1" fontAlgn="base" hangingPunct="1">
        <a:spcBef>
          <a:spcPct val="0"/>
        </a:spcBef>
        <a:spcAft>
          <a:spcPct val="0"/>
        </a:spcAft>
        <a:defRPr sz="4200" b="1">
          <a:solidFill>
            <a:srgbClr val="000000"/>
          </a:solidFill>
          <a:latin typeface="Arial" charset="0"/>
          <a:ea typeface="宋体" charset="0"/>
        </a:defRPr>
      </a:lvl5pPr>
      <a:lvl6pPr marL="457200" algn="l" rtl="0" eaLnBrk="1" fontAlgn="base" hangingPunct="1">
        <a:spcBef>
          <a:spcPct val="0"/>
        </a:spcBef>
        <a:spcAft>
          <a:spcPct val="0"/>
        </a:spcAft>
        <a:defRPr sz="4200" b="1">
          <a:solidFill>
            <a:srgbClr val="000000"/>
          </a:solidFill>
          <a:latin typeface="Arial" charset="0"/>
          <a:ea typeface="宋体" charset="0"/>
        </a:defRPr>
      </a:lvl6pPr>
      <a:lvl7pPr marL="914400" algn="l" rtl="0" eaLnBrk="1" fontAlgn="base" hangingPunct="1">
        <a:spcBef>
          <a:spcPct val="0"/>
        </a:spcBef>
        <a:spcAft>
          <a:spcPct val="0"/>
        </a:spcAft>
        <a:defRPr sz="4200" b="1">
          <a:solidFill>
            <a:srgbClr val="000000"/>
          </a:solidFill>
          <a:latin typeface="Arial" charset="0"/>
          <a:ea typeface="宋体" charset="0"/>
        </a:defRPr>
      </a:lvl7pPr>
      <a:lvl8pPr marL="1371600" algn="l" rtl="0" eaLnBrk="1" fontAlgn="base" hangingPunct="1">
        <a:spcBef>
          <a:spcPct val="0"/>
        </a:spcBef>
        <a:spcAft>
          <a:spcPct val="0"/>
        </a:spcAft>
        <a:defRPr sz="4200" b="1">
          <a:solidFill>
            <a:srgbClr val="000000"/>
          </a:solidFill>
          <a:latin typeface="Arial" charset="0"/>
          <a:ea typeface="宋体" charset="0"/>
        </a:defRPr>
      </a:lvl8pPr>
      <a:lvl9pPr marL="1828800" algn="l" rtl="0" eaLnBrk="1" fontAlgn="base" hangingPunct="1">
        <a:spcBef>
          <a:spcPct val="0"/>
        </a:spcBef>
        <a:spcAft>
          <a:spcPct val="0"/>
        </a:spcAft>
        <a:defRPr sz="4200" b="1">
          <a:solidFill>
            <a:srgbClr val="000000"/>
          </a:solidFill>
          <a:latin typeface="Arial" charset="0"/>
          <a:ea typeface="宋体"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algn="ctr"/>
            <a:r>
              <a:rPr lang="zh-CN" altLang="en-US" dirty="0" smtClean="0"/>
              <a:t>              </a:t>
            </a:r>
            <a:r>
              <a:rPr lang="zh-CN" altLang="en-US" dirty="0" smtClean="0"/>
              <a:t>第五章 计划</a:t>
            </a:r>
            <a:endParaRPr lang="en-US" altLang="zh-CN" dirty="0"/>
          </a:p>
        </p:txBody>
      </p:sp>
      <p:sp>
        <p:nvSpPr>
          <p:cNvPr id="2051" name="Rectangle 3"/>
          <p:cNvSpPr>
            <a:spLocks noGrp="1" noChangeArrowheads="1"/>
          </p:cNvSpPr>
          <p:nvPr>
            <p:ph type="subTitle" idx="1"/>
          </p:nvPr>
        </p:nvSpPr>
        <p:spPr/>
        <p:txBody>
          <a:bodyPr/>
          <a:lstStyle/>
          <a:p>
            <a:r>
              <a:rPr lang="zh-CN" altLang="en-US" dirty="0" smtClean="0"/>
              <a:t>管理学原理</a:t>
            </a:r>
            <a:endParaRPr lang="en-US" altLang="zh-C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idx="4294967295"/>
          </p:nvPr>
        </p:nvSpPr>
        <p:spPr/>
        <p:txBody>
          <a:bodyPr/>
          <a:lstStyle/>
          <a:p>
            <a:r>
              <a:rPr lang="en-US" altLang="zh-CN" sz="4400" dirty="0" smtClean="0">
                <a:latin typeface="微软雅黑" pitchFamily="34" charset="-122"/>
                <a:ea typeface="微软雅黑" pitchFamily="34" charset="-122"/>
              </a:rPr>
              <a:t>5.2 </a:t>
            </a:r>
            <a:r>
              <a:rPr lang="zh-CN" altLang="en-US" sz="4400" dirty="0" smtClean="0">
                <a:latin typeface="微软雅黑" pitchFamily="34" charset="-122"/>
                <a:ea typeface="微软雅黑" pitchFamily="34" charset="-122"/>
              </a:rPr>
              <a:t>战术计划与作业计划</a:t>
            </a:r>
            <a:endParaRPr lang="zh-CN" altLang="en-US" dirty="0" smtClean="0"/>
          </a:p>
        </p:txBody>
      </p:sp>
      <p:sp>
        <p:nvSpPr>
          <p:cNvPr id="45059" name="Rectangle 3"/>
          <p:cNvSpPr>
            <a:spLocks noGrp="1" noChangeArrowheads="1"/>
          </p:cNvSpPr>
          <p:nvPr>
            <p:ph type="body" idx="4294967295"/>
          </p:nvPr>
        </p:nvSpPr>
        <p:spPr/>
        <p:txBody>
          <a:bodyPr/>
          <a:lstStyle/>
          <a:p>
            <a:r>
              <a:rPr lang="en-US" altLang="zh-CN" b="1" dirty="0" smtClean="0">
                <a:latin typeface="宋体" charset="-122"/>
                <a:ea typeface="宋体" charset="-122"/>
              </a:rPr>
              <a:t>5.2.2 </a:t>
            </a:r>
            <a:r>
              <a:rPr lang="zh-CN" altLang="en-US" b="1" dirty="0" smtClean="0">
                <a:latin typeface="宋体" charset="-122"/>
                <a:ea typeface="宋体" charset="-122"/>
              </a:rPr>
              <a:t>作业计划</a:t>
            </a:r>
          </a:p>
          <a:p>
            <a:pPr>
              <a:buFont typeface="Wingdings" pitchFamily="2" charset="2"/>
              <a:buChar char="Ø"/>
            </a:pPr>
            <a:r>
              <a:rPr lang="en-US" altLang="zh-CN" sz="2800" b="1" dirty="0" smtClean="0">
                <a:latin typeface="宋体" charset="-122"/>
                <a:ea typeface="宋体" charset="-122"/>
              </a:rPr>
              <a:t>1. </a:t>
            </a:r>
            <a:r>
              <a:rPr lang="zh-CN" altLang="en-US" sz="2800" b="1" dirty="0" smtClean="0">
                <a:latin typeface="宋体" charset="-122"/>
                <a:ea typeface="宋体" charset="-122"/>
              </a:rPr>
              <a:t>一次性计划</a:t>
            </a:r>
          </a:p>
          <a:p>
            <a:pPr>
              <a:buFont typeface="Wingdings" pitchFamily="2" charset="2"/>
              <a:buNone/>
            </a:pPr>
            <a:r>
              <a:rPr lang="zh-CN" altLang="en-US" sz="2800" b="1" dirty="0" smtClean="0">
                <a:latin typeface="宋体" charset="-122"/>
                <a:ea typeface="宋体" charset="-122"/>
              </a:rPr>
              <a:t>    一次性计划是用来实施一种在未来可能不会重复的行动的方案。</a:t>
            </a:r>
            <a:r>
              <a:rPr lang="zh-CN" altLang="en-US" sz="2800" dirty="0" smtClean="0">
                <a:latin typeface="宋体" charset="-122"/>
                <a:ea typeface="宋体" charset="-122"/>
              </a:rPr>
              <a:t> </a:t>
            </a:r>
          </a:p>
          <a:p>
            <a:pPr>
              <a:buFont typeface="Wingdings" pitchFamily="2" charset="2"/>
              <a:buChar char="Ø"/>
            </a:pPr>
            <a:r>
              <a:rPr lang="en-US" altLang="zh-CN" sz="2800" b="1" dirty="0" smtClean="0">
                <a:latin typeface="宋体" charset="-122"/>
                <a:ea typeface="宋体" charset="-122"/>
              </a:rPr>
              <a:t>2. </a:t>
            </a:r>
            <a:r>
              <a:rPr lang="zh-CN" altLang="en-US" sz="2800" b="1" dirty="0" smtClean="0">
                <a:latin typeface="宋体" charset="-122"/>
                <a:ea typeface="宋体" charset="-122"/>
              </a:rPr>
              <a:t>持续性计划</a:t>
            </a:r>
            <a:endParaRPr lang="zh-CN" altLang="en-US" sz="2800" dirty="0" smtClean="0">
              <a:latin typeface="宋体" charset="-122"/>
              <a:ea typeface="宋体" charset="-122"/>
            </a:endParaRPr>
          </a:p>
          <a:p>
            <a:pPr>
              <a:buFont typeface="Wingdings" pitchFamily="2" charset="2"/>
              <a:buNone/>
            </a:pPr>
            <a:r>
              <a:rPr lang="zh-CN" altLang="en-US" sz="2800" dirty="0" smtClean="0">
                <a:latin typeface="宋体" charset="-122"/>
                <a:ea typeface="宋体" charset="-122"/>
              </a:rPr>
              <a:t>    </a:t>
            </a:r>
            <a:r>
              <a:rPr lang="zh-CN" altLang="en-US" sz="2800" b="1" dirty="0" smtClean="0">
                <a:latin typeface="宋体" charset="-122"/>
                <a:ea typeface="宋体" charset="-122"/>
              </a:rPr>
              <a:t>一次性计划用于不会重复发生的情境，持续性计划用于在一定时期内反复发生的行动。持续性计划可以极大地提高了例行工作的决策效率。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p:txBody>
          <a:bodyPr/>
          <a:lstStyle/>
          <a:p>
            <a:r>
              <a:rPr lang="en-US" altLang="zh-CN" sz="4400" dirty="0" smtClean="0">
                <a:latin typeface="微软雅黑" pitchFamily="34" charset="-122"/>
                <a:ea typeface="微软雅黑" pitchFamily="34" charset="-122"/>
              </a:rPr>
              <a:t>5.2 </a:t>
            </a:r>
            <a:r>
              <a:rPr lang="zh-CN" altLang="en-US" sz="4400" dirty="0" smtClean="0">
                <a:latin typeface="微软雅黑" pitchFamily="34" charset="-122"/>
                <a:ea typeface="微软雅黑" pitchFamily="34" charset="-122"/>
              </a:rPr>
              <a:t>战术计划与作业计划</a:t>
            </a:r>
            <a:endParaRPr lang="zh-CN" altLang="en-US" dirty="0" smtClean="0"/>
          </a:p>
        </p:txBody>
      </p:sp>
      <p:sp>
        <p:nvSpPr>
          <p:cNvPr id="46083" name="Rectangle 3"/>
          <p:cNvSpPr>
            <a:spLocks noGrp="1" noChangeArrowheads="1"/>
          </p:cNvSpPr>
          <p:nvPr>
            <p:ph type="body" idx="4294967295"/>
          </p:nvPr>
        </p:nvSpPr>
        <p:spPr/>
        <p:txBody>
          <a:bodyPr/>
          <a:lstStyle/>
          <a:p>
            <a:pPr>
              <a:buFont typeface="Wingdings" pitchFamily="2" charset="2"/>
              <a:buChar char="Ø"/>
            </a:pPr>
            <a:r>
              <a:rPr lang="zh-CN" altLang="en-US" sz="2400" b="1" dirty="0" smtClean="0">
                <a:latin typeface="宋体" charset="-122"/>
                <a:ea typeface="宋体" charset="-122"/>
              </a:rPr>
              <a:t>（</a:t>
            </a:r>
            <a:r>
              <a:rPr lang="en-US" altLang="zh-CN" sz="2400" b="1" dirty="0" smtClean="0">
                <a:latin typeface="宋体" charset="-122"/>
                <a:ea typeface="宋体" charset="-122"/>
              </a:rPr>
              <a:t>1</a:t>
            </a:r>
            <a:r>
              <a:rPr lang="zh-CN" altLang="en-US" sz="2400" b="1" dirty="0" smtClean="0">
                <a:latin typeface="宋体" charset="-122"/>
                <a:ea typeface="宋体" charset="-122"/>
              </a:rPr>
              <a:t>）进一步理解政策</a:t>
            </a:r>
          </a:p>
          <a:p>
            <a:pPr>
              <a:buFont typeface="Wingdings" pitchFamily="2" charset="2"/>
              <a:buNone/>
            </a:pPr>
            <a:r>
              <a:rPr lang="zh-CN" altLang="en-US" sz="2400" b="1" dirty="0" smtClean="0">
                <a:latin typeface="宋体" charset="-122"/>
                <a:ea typeface="宋体" charset="-122"/>
              </a:rPr>
              <a:t>    政策是组织指导和协调组织成员各种行为的一种原则性规定，它为组织成员提供了行为准则和指导思想，但并不要求立即有所行动。</a:t>
            </a:r>
            <a:r>
              <a:rPr lang="zh-CN" altLang="en-US" sz="2800" b="1" dirty="0" smtClean="0">
                <a:latin typeface="宋体" charset="-122"/>
                <a:ea typeface="宋体" charset="-122"/>
              </a:rPr>
              <a:t> </a:t>
            </a:r>
            <a:endParaRPr lang="en-US" altLang="zh-CN" sz="2800" b="1" dirty="0" smtClean="0">
              <a:latin typeface="宋体" charset="-122"/>
              <a:ea typeface="宋体" charset="-122"/>
            </a:endParaRPr>
          </a:p>
          <a:p>
            <a:pPr>
              <a:buFont typeface="Wingdings" pitchFamily="2" charset="2"/>
              <a:buChar char="Ø"/>
            </a:pPr>
            <a:r>
              <a:rPr lang="zh-CN" altLang="en-US" sz="2400" b="1" dirty="0" smtClean="0">
                <a:latin typeface="宋体" charset="-122"/>
                <a:ea typeface="宋体" charset="-122"/>
              </a:rPr>
              <a:t>（</a:t>
            </a:r>
            <a:r>
              <a:rPr lang="en-US" altLang="zh-CN" sz="2400" b="1" dirty="0" smtClean="0">
                <a:latin typeface="宋体" charset="-122"/>
                <a:ea typeface="宋体" charset="-122"/>
              </a:rPr>
              <a:t>2</a:t>
            </a:r>
            <a:r>
              <a:rPr lang="zh-CN" altLang="en-US" sz="2400" b="1" dirty="0" smtClean="0">
                <a:latin typeface="宋体" charset="-122"/>
                <a:ea typeface="宋体" charset="-122"/>
              </a:rPr>
              <a:t>）区别政策、程序和规则</a:t>
            </a:r>
            <a:endParaRPr lang="zh-CN" altLang="en-US" sz="2400" dirty="0" smtClean="0">
              <a:latin typeface="宋体" charset="-122"/>
              <a:ea typeface="宋体" charset="-122"/>
            </a:endParaRPr>
          </a:p>
          <a:p>
            <a:pPr>
              <a:buFont typeface="Wingdings" pitchFamily="2" charset="2"/>
              <a:buNone/>
            </a:pPr>
            <a:r>
              <a:rPr lang="zh-CN" altLang="en-US" sz="2400" b="1" dirty="0" smtClean="0">
                <a:latin typeface="宋体" charset="-122"/>
                <a:ea typeface="宋体" charset="-122"/>
              </a:rPr>
              <a:t>    程序是对处理未来活动的例行方法的规定，是行动指南。</a:t>
            </a:r>
          </a:p>
          <a:p>
            <a:pPr>
              <a:buFont typeface="Wingdings" pitchFamily="2" charset="2"/>
              <a:buNone/>
            </a:pPr>
            <a:r>
              <a:rPr lang="zh-CN" altLang="en-US" sz="2400" b="1" dirty="0" smtClean="0">
                <a:latin typeface="宋体" charset="-122"/>
                <a:ea typeface="宋体" charset="-122"/>
              </a:rPr>
              <a:t>    规则是一种最简单形式的计划，是对在某种情况下应采取或不应采取某种行动的具体规定。</a:t>
            </a:r>
            <a:r>
              <a:rPr lang="zh-CN" altLang="en-US" sz="2400" dirty="0" smtClean="0">
                <a:latin typeface="宋体" charset="-122"/>
                <a:ea typeface="宋体" charset="-122"/>
              </a:rPr>
              <a:t> </a:t>
            </a:r>
            <a:endParaRPr lang="zh-CN" altLang="en-US" sz="2400" b="1" dirty="0" smtClean="0">
              <a:latin typeface="宋体" charset="-122"/>
              <a:ea typeface="宋体"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p:txBody>
          <a:bodyPr/>
          <a:lstStyle/>
          <a:p>
            <a:r>
              <a:rPr lang="en-US" altLang="zh-CN" sz="4000" dirty="0" smtClean="0">
                <a:latin typeface="微软雅黑" pitchFamily="34" charset="-122"/>
                <a:ea typeface="微软雅黑" pitchFamily="34" charset="-122"/>
              </a:rPr>
              <a:t>5.3 </a:t>
            </a:r>
            <a:r>
              <a:rPr lang="zh-CN" altLang="en-US" sz="4000" dirty="0" smtClean="0">
                <a:latin typeface="微软雅黑" pitchFamily="34" charset="-122"/>
                <a:ea typeface="微软雅黑" pitchFamily="34" charset="-122"/>
              </a:rPr>
              <a:t>计划的原则与过程</a:t>
            </a:r>
          </a:p>
        </p:txBody>
      </p:sp>
      <p:sp>
        <p:nvSpPr>
          <p:cNvPr id="48131" name="Rectangle 3"/>
          <p:cNvSpPr>
            <a:spLocks noGrp="1" noChangeArrowheads="1"/>
          </p:cNvSpPr>
          <p:nvPr>
            <p:ph type="body" idx="4294967295"/>
          </p:nvPr>
        </p:nvSpPr>
        <p:spPr/>
        <p:txBody>
          <a:bodyPr/>
          <a:lstStyle/>
          <a:p>
            <a:r>
              <a:rPr lang="en-US" altLang="zh-CN" b="1" dirty="0" smtClean="0">
                <a:latin typeface="宋体" charset="-122"/>
                <a:ea typeface="宋体" charset="-122"/>
              </a:rPr>
              <a:t>5.3.1 </a:t>
            </a:r>
            <a:r>
              <a:rPr lang="zh-CN" altLang="en-US" b="1" dirty="0" smtClean="0">
                <a:latin typeface="宋体" charset="-122"/>
                <a:ea typeface="宋体" charset="-122"/>
              </a:rPr>
              <a:t>计划的原则</a:t>
            </a:r>
          </a:p>
          <a:p>
            <a:pPr>
              <a:buFont typeface="Wingdings" pitchFamily="2" charset="2"/>
              <a:buChar char="Ø"/>
            </a:pPr>
            <a:r>
              <a:rPr lang="en-US" altLang="zh-CN" sz="2800" b="1" dirty="0" smtClean="0">
                <a:latin typeface="宋体" charset="-122"/>
                <a:ea typeface="宋体" charset="-122"/>
              </a:rPr>
              <a:t>1. </a:t>
            </a:r>
            <a:r>
              <a:rPr lang="zh-CN" altLang="en-US" sz="2800" b="1" dirty="0" smtClean="0">
                <a:latin typeface="宋体" charset="-122"/>
                <a:ea typeface="宋体" charset="-122"/>
              </a:rPr>
              <a:t>综合平衡原则</a:t>
            </a:r>
          </a:p>
          <a:p>
            <a:pPr>
              <a:buFont typeface="Wingdings" pitchFamily="2" charset="2"/>
              <a:buChar char="Ø"/>
            </a:pPr>
            <a:r>
              <a:rPr lang="en-US" altLang="zh-CN" sz="2800" b="1" dirty="0" smtClean="0">
                <a:latin typeface="宋体" charset="-122"/>
                <a:ea typeface="宋体" charset="-122"/>
              </a:rPr>
              <a:t>2. </a:t>
            </a:r>
            <a:r>
              <a:rPr lang="zh-CN" altLang="en-US" sz="2800" b="1" dirty="0" smtClean="0">
                <a:latin typeface="宋体" charset="-122"/>
                <a:ea typeface="宋体" charset="-122"/>
              </a:rPr>
              <a:t>承诺原则</a:t>
            </a:r>
            <a:r>
              <a:rPr lang="en-US" altLang="zh-CN" sz="2800" b="1" dirty="0" smtClean="0">
                <a:latin typeface="宋体" charset="-122"/>
                <a:ea typeface="宋体" charset="-122"/>
              </a:rPr>
              <a:t>/</a:t>
            </a:r>
            <a:r>
              <a:rPr lang="zh-CN" altLang="en-US" sz="2800" b="1" dirty="0" smtClean="0">
                <a:latin typeface="宋体" charset="-122"/>
                <a:ea typeface="宋体" charset="-122"/>
              </a:rPr>
              <a:t>投入原则</a:t>
            </a:r>
          </a:p>
          <a:p>
            <a:pPr>
              <a:buFont typeface="Wingdings" pitchFamily="2" charset="2"/>
              <a:buChar char="Ø"/>
            </a:pPr>
            <a:r>
              <a:rPr lang="en-US" altLang="zh-CN" sz="2800" b="1" dirty="0" smtClean="0">
                <a:latin typeface="宋体" charset="-122"/>
                <a:ea typeface="宋体" charset="-122"/>
              </a:rPr>
              <a:t>3. </a:t>
            </a:r>
            <a:r>
              <a:rPr lang="zh-CN" altLang="en-US" sz="2800" b="1" dirty="0" smtClean="0">
                <a:latin typeface="宋体" charset="-122"/>
                <a:ea typeface="宋体" charset="-122"/>
              </a:rPr>
              <a:t>灵活性原则</a:t>
            </a:r>
          </a:p>
          <a:p>
            <a:pPr>
              <a:buFont typeface="Wingdings" pitchFamily="2" charset="2"/>
              <a:buChar char="Ø"/>
            </a:pPr>
            <a:r>
              <a:rPr lang="en-US" altLang="zh-CN" sz="2800" b="1" dirty="0" smtClean="0">
                <a:latin typeface="宋体" charset="-122"/>
                <a:ea typeface="宋体" charset="-122"/>
              </a:rPr>
              <a:t>4. </a:t>
            </a:r>
            <a:r>
              <a:rPr lang="zh-CN" altLang="en-US" sz="2800" b="1" dirty="0" smtClean="0">
                <a:latin typeface="宋体" charset="-122"/>
                <a:ea typeface="宋体" charset="-122"/>
              </a:rPr>
              <a:t>改变航道原则</a:t>
            </a:r>
          </a:p>
          <a:p>
            <a:pPr>
              <a:buFont typeface="Wingdings" pitchFamily="2" charset="2"/>
              <a:buChar char="Ø"/>
            </a:pPr>
            <a:r>
              <a:rPr lang="en-US" altLang="zh-CN" sz="2800" b="1" dirty="0" smtClean="0">
                <a:latin typeface="宋体" charset="-122"/>
                <a:ea typeface="宋体" charset="-122"/>
              </a:rPr>
              <a:t>5. </a:t>
            </a:r>
            <a:r>
              <a:rPr lang="zh-CN" altLang="en-US" sz="2800" b="1" dirty="0" smtClean="0">
                <a:latin typeface="宋体" charset="-122"/>
                <a:ea typeface="宋体" charset="-122"/>
              </a:rPr>
              <a:t>限定因素原则</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p:txBody>
          <a:bodyPr/>
          <a:lstStyle/>
          <a:p>
            <a:r>
              <a:rPr lang="en-US" altLang="zh-CN" sz="4400" dirty="0" smtClean="0">
                <a:latin typeface="微软雅黑" pitchFamily="34" charset="-122"/>
                <a:ea typeface="微软雅黑" pitchFamily="34" charset="-122"/>
              </a:rPr>
              <a:t>5.3 </a:t>
            </a:r>
            <a:r>
              <a:rPr lang="zh-CN" altLang="en-US" sz="4400" dirty="0" smtClean="0">
                <a:latin typeface="微软雅黑" pitchFamily="34" charset="-122"/>
                <a:ea typeface="微软雅黑" pitchFamily="34" charset="-122"/>
              </a:rPr>
              <a:t>计划的原则与过程</a:t>
            </a:r>
            <a:endParaRPr lang="zh-CN" altLang="en-US" dirty="0" smtClean="0"/>
          </a:p>
        </p:txBody>
      </p:sp>
      <p:sp>
        <p:nvSpPr>
          <p:cNvPr id="49155" name="Rectangle 3"/>
          <p:cNvSpPr>
            <a:spLocks noGrp="1" noChangeArrowheads="1"/>
          </p:cNvSpPr>
          <p:nvPr>
            <p:ph type="body" idx="4294967295"/>
          </p:nvPr>
        </p:nvSpPr>
        <p:spPr/>
        <p:txBody>
          <a:bodyPr/>
          <a:lstStyle/>
          <a:p>
            <a:r>
              <a:rPr lang="en-US" altLang="zh-CN" b="1" dirty="0" smtClean="0">
                <a:latin typeface="宋体" charset="-122"/>
                <a:ea typeface="宋体" charset="-122"/>
              </a:rPr>
              <a:t>5.3.2 </a:t>
            </a:r>
            <a:r>
              <a:rPr lang="zh-CN" altLang="en-US" b="1" dirty="0" smtClean="0">
                <a:latin typeface="宋体" charset="-122"/>
                <a:ea typeface="宋体" charset="-122"/>
              </a:rPr>
              <a:t>计划的步骤</a:t>
            </a:r>
            <a:r>
              <a:rPr lang="en-US" altLang="zh-CN" b="1" dirty="0" smtClean="0">
                <a:latin typeface="宋体" charset="-122"/>
                <a:ea typeface="宋体" charset="-122"/>
              </a:rPr>
              <a:t>/</a:t>
            </a:r>
            <a:r>
              <a:rPr lang="zh-CN" altLang="en-US" b="1" dirty="0" smtClean="0">
                <a:latin typeface="宋体" charset="-122"/>
                <a:ea typeface="宋体" charset="-122"/>
              </a:rPr>
              <a:t>过程</a:t>
            </a:r>
          </a:p>
          <a:p>
            <a:pPr>
              <a:buFont typeface="Wingdings" pitchFamily="2" charset="2"/>
              <a:buChar char="Ø"/>
            </a:pPr>
            <a:r>
              <a:rPr lang="en-US" altLang="zh-CN" sz="2800" b="1" dirty="0" smtClean="0">
                <a:latin typeface="宋体" charset="-122"/>
                <a:ea typeface="宋体" charset="-122"/>
              </a:rPr>
              <a:t>1. </a:t>
            </a:r>
            <a:r>
              <a:rPr lang="zh-CN" altLang="en-US" sz="2800" b="1" dirty="0" smtClean="0">
                <a:latin typeface="宋体" charset="-122"/>
                <a:ea typeface="宋体" charset="-122"/>
              </a:rPr>
              <a:t>评估环境与问题</a:t>
            </a:r>
          </a:p>
          <a:p>
            <a:pPr>
              <a:buFont typeface="Wingdings" pitchFamily="2" charset="2"/>
              <a:buChar char="Ø"/>
            </a:pPr>
            <a:r>
              <a:rPr lang="en-US" altLang="zh-CN" sz="2800" b="1" dirty="0" smtClean="0">
                <a:latin typeface="宋体" charset="-122"/>
                <a:ea typeface="宋体" charset="-122"/>
              </a:rPr>
              <a:t>2. </a:t>
            </a:r>
            <a:r>
              <a:rPr lang="zh-CN" altLang="en-US" sz="2800" b="1" dirty="0" smtClean="0">
                <a:latin typeface="宋体" charset="-122"/>
                <a:ea typeface="宋体" charset="-122"/>
              </a:rPr>
              <a:t>确定目标</a:t>
            </a:r>
          </a:p>
          <a:p>
            <a:pPr>
              <a:buFont typeface="Wingdings" pitchFamily="2" charset="2"/>
              <a:buChar char="Ø"/>
            </a:pPr>
            <a:r>
              <a:rPr lang="en-US" altLang="zh-CN" sz="2800" b="1" dirty="0" smtClean="0">
                <a:latin typeface="宋体" charset="-122"/>
                <a:ea typeface="宋体" charset="-122"/>
              </a:rPr>
              <a:t>3. </a:t>
            </a:r>
            <a:r>
              <a:rPr lang="zh-CN" altLang="en-US" sz="2800" b="1" dirty="0" smtClean="0">
                <a:latin typeface="宋体" charset="-122"/>
                <a:ea typeface="宋体" charset="-122"/>
              </a:rPr>
              <a:t>确定计划的前提条件</a:t>
            </a:r>
          </a:p>
          <a:p>
            <a:pPr>
              <a:buFont typeface="Wingdings" pitchFamily="2" charset="2"/>
              <a:buChar char="Ø"/>
            </a:pPr>
            <a:r>
              <a:rPr lang="en-US" altLang="zh-CN" sz="2800" b="1" dirty="0" smtClean="0">
                <a:latin typeface="宋体" charset="-122"/>
                <a:ea typeface="宋体" charset="-122"/>
              </a:rPr>
              <a:t>4. </a:t>
            </a:r>
            <a:r>
              <a:rPr lang="zh-CN" altLang="en-US" sz="2800" b="1" dirty="0" smtClean="0">
                <a:latin typeface="宋体" charset="-122"/>
                <a:ea typeface="宋体" charset="-122"/>
              </a:rPr>
              <a:t>计划方案的拟订、评价和选择</a:t>
            </a:r>
          </a:p>
          <a:p>
            <a:pPr>
              <a:buFont typeface="Wingdings" pitchFamily="2" charset="2"/>
              <a:buChar char="Ø"/>
            </a:pPr>
            <a:r>
              <a:rPr lang="en-US" altLang="zh-CN" sz="2800" b="1" dirty="0" smtClean="0">
                <a:latin typeface="宋体" charset="-122"/>
                <a:ea typeface="宋体" charset="-122"/>
              </a:rPr>
              <a:t>5. </a:t>
            </a:r>
            <a:r>
              <a:rPr lang="zh-CN" altLang="en-US" sz="2800" b="1" dirty="0" smtClean="0">
                <a:latin typeface="宋体" charset="-122"/>
                <a:ea typeface="宋体" charset="-122"/>
              </a:rPr>
              <a:t>编制派生计划</a:t>
            </a:r>
          </a:p>
          <a:p>
            <a:pPr>
              <a:buFont typeface="Wingdings" pitchFamily="2" charset="2"/>
              <a:buChar char="Ø"/>
            </a:pPr>
            <a:r>
              <a:rPr lang="en-US" altLang="zh-CN" sz="2800" b="1" dirty="0" smtClean="0">
                <a:latin typeface="宋体" charset="-122"/>
                <a:ea typeface="宋体" charset="-122"/>
              </a:rPr>
              <a:t>6. </a:t>
            </a:r>
            <a:r>
              <a:rPr lang="zh-CN" altLang="en-US" sz="2800" b="1" dirty="0" smtClean="0">
                <a:latin typeface="宋体" charset="-122"/>
                <a:ea typeface="宋体" charset="-122"/>
              </a:rPr>
              <a:t>预算</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idx="4294967295"/>
          </p:nvPr>
        </p:nvSpPr>
        <p:spPr/>
        <p:txBody>
          <a:bodyPr/>
          <a:lstStyle/>
          <a:p>
            <a:r>
              <a:rPr lang="en-US" altLang="zh-CN" sz="4000" dirty="0" smtClean="0">
                <a:latin typeface="微软雅黑" pitchFamily="34" charset="-122"/>
                <a:ea typeface="微软雅黑" pitchFamily="34" charset="-122"/>
              </a:rPr>
              <a:t>5.4 </a:t>
            </a:r>
            <a:r>
              <a:rPr lang="zh-CN" altLang="en-US" sz="4000" dirty="0" smtClean="0">
                <a:latin typeface="微软雅黑" pitchFamily="34" charset="-122"/>
                <a:ea typeface="微软雅黑" pitchFamily="34" charset="-122"/>
              </a:rPr>
              <a:t>目标管理</a:t>
            </a:r>
          </a:p>
        </p:txBody>
      </p:sp>
      <p:sp>
        <p:nvSpPr>
          <p:cNvPr id="50179" name="Rectangle 3"/>
          <p:cNvSpPr>
            <a:spLocks noGrp="1" noChangeArrowheads="1"/>
          </p:cNvSpPr>
          <p:nvPr>
            <p:ph type="body" idx="4294967295"/>
          </p:nvPr>
        </p:nvSpPr>
        <p:spPr/>
        <p:txBody>
          <a:bodyPr/>
          <a:lstStyle/>
          <a:p>
            <a:r>
              <a:rPr lang="en-US" altLang="zh-CN" b="1" dirty="0" smtClean="0">
                <a:latin typeface="宋体" charset="-122"/>
                <a:ea typeface="宋体" charset="-122"/>
              </a:rPr>
              <a:t>5.4.1 </a:t>
            </a:r>
            <a:r>
              <a:rPr lang="zh-CN" altLang="en-US" b="1" dirty="0" smtClean="0">
                <a:latin typeface="宋体" charset="-122"/>
                <a:ea typeface="宋体" charset="-122"/>
              </a:rPr>
              <a:t>目标的重要性</a:t>
            </a:r>
          </a:p>
          <a:p>
            <a:pPr>
              <a:buFont typeface="Wingdings" pitchFamily="2" charset="2"/>
              <a:buChar char="Ø"/>
            </a:pPr>
            <a:r>
              <a:rPr lang="en-US" altLang="zh-CN" sz="2800" b="1" dirty="0" smtClean="0">
                <a:latin typeface="宋体" charset="-122"/>
                <a:ea typeface="宋体" charset="-122"/>
              </a:rPr>
              <a:t>1.</a:t>
            </a:r>
            <a:r>
              <a:rPr lang="zh-CN" altLang="en-US" sz="2800" b="1" dirty="0" smtClean="0">
                <a:latin typeface="宋体" charset="-122"/>
                <a:ea typeface="宋体" charset="-122"/>
              </a:rPr>
              <a:t>目标向组织成员提供指导和统一的方向。 </a:t>
            </a:r>
          </a:p>
          <a:p>
            <a:pPr>
              <a:buFont typeface="Wingdings" pitchFamily="2" charset="2"/>
              <a:buChar char="Ø"/>
            </a:pPr>
            <a:r>
              <a:rPr lang="en-US" altLang="zh-CN" sz="2800" b="1" dirty="0" smtClean="0">
                <a:latin typeface="宋体" charset="-122"/>
                <a:ea typeface="宋体" charset="-122"/>
              </a:rPr>
              <a:t>2.</a:t>
            </a:r>
            <a:r>
              <a:rPr lang="zh-CN" altLang="en-US" sz="2800" b="1" dirty="0" smtClean="0">
                <a:latin typeface="宋体" charset="-122"/>
                <a:ea typeface="宋体" charset="-122"/>
              </a:rPr>
              <a:t>目标强烈地影响着计划工作的其他方面。 </a:t>
            </a:r>
          </a:p>
          <a:p>
            <a:pPr>
              <a:buFont typeface="Wingdings" pitchFamily="2" charset="2"/>
              <a:buChar char="Ø"/>
            </a:pPr>
            <a:r>
              <a:rPr lang="en-US" altLang="zh-CN" sz="2800" b="1" dirty="0" smtClean="0">
                <a:latin typeface="宋体" charset="-122"/>
                <a:ea typeface="宋体" charset="-122"/>
              </a:rPr>
              <a:t>3.</a:t>
            </a:r>
            <a:r>
              <a:rPr lang="zh-CN" altLang="en-US" sz="2800" b="1" dirty="0" smtClean="0">
                <a:latin typeface="宋体" charset="-122"/>
                <a:ea typeface="宋体" charset="-122"/>
              </a:rPr>
              <a:t>目标是对组织成员的一种激励。 </a:t>
            </a:r>
          </a:p>
          <a:p>
            <a:pPr>
              <a:buFont typeface="Wingdings" pitchFamily="2" charset="2"/>
              <a:buChar char="Ø"/>
            </a:pPr>
            <a:r>
              <a:rPr lang="en-US" altLang="zh-CN" sz="2800" b="1" dirty="0" smtClean="0">
                <a:latin typeface="宋体" charset="-122"/>
                <a:ea typeface="宋体" charset="-122"/>
              </a:rPr>
              <a:t>4.</a:t>
            </a:r>
            <a:r>
              <a:rPr lang="zh-CN" altLang="en-US" sz="2800" b="1" dirty="0" smtClean="0">
                <a:latin typeface="宋体" charset="-122"/>
                <a:ea typeface="宋体" charset="-122"/>
              </a:rPr>
              <a:t>目标可以创造有效的评估和控制机制。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p:txBody>
          <a:bodyPr/>
          <a:lstStyle/>
          <a:p>
            <a:r>
              <a:rPr lang="en-US" altLang="zh-CN" sz="4400" dirty="0" smtClean="0">
                <a:latin typeface="微软雅黑" pitchFamily="34" charset="-122"/>
                <a:ea typeface="微软雅黑" pitchFamily="34" charset="-122"/>
              </a:rPr>
              <a:t>5.4 </a:t>
            </a:r>
            <a:r>
              <a:rPr lang="zh-CN" altLang="en-US" sz="4400" dirty="0" smtClean="0">
                <a:latin typeface="微软雅黑" pitchFamily="34" charset="-122"/>
                <a:ea typeface="微软雅黑" pitchFamily="34" charset="-122"/>
              </a:rPr>
              <a:t>目标管理</a:t>
            </a:r>
            <a:endParaRPr lang="zh-CN" altLang="en-US" dirty="0" smtClean="0"/>
          </a:p>
        </p:txBody>
      </p:sp>
      <p:sp>
        <p:nvSpPr>
          <p:cNvPr id="51203" name="Rectangle 3"/>
          <p:cNvSpPr>
            <a:spLocks noGrp="1" noChangeArrowheads="1"/>
          </p:cNvSpPr>
          <p:nvPr>
            <p:ph type="body" idx="4294967295"/>
          </p:nvPr>
        </p:nvSpPr>
        <p:spPr/>
        <p:txBody>
          <a:bodyPr/>
          <a:lstStyle/>
          <a:p>
            <a:r>
              <a:rPr lang="en-US" altLang="zh-CN" b="1" dirty="0" smtClean="0">
                <a:latin typeface="宋体" charset="-122"/>
                <a:ea typeface="宋体" charset="-122"/>
              </a:rPr>
              <a:t>5.4.2 </a:t>
            </a:r>
            <a:r>
              <a:rPr lang="zh-CN" altLang="en-US" b="1" dirty="0" smtClean="0">
                <a:latin typeface="宋体" charset="-122"/>
                <a:ea typeface="宋体" charset="-122"/>
              </a:rPr>
              <a:t>正式的目标设定程序</a:t>
            </a:r>
          </a:p>
          <a:p>
            <a:pPr>
              <a:buFont typeface="Wingdings" pitchFamily="2" charset="2"/>
              <a:buChar char="Ø"/>
            </a:pPr>
            <a:r>
              <a:rPr lang="en-US" altLang="zh-CN" sz="2800" b="1" dirty="0" smtClean="0">
                <a:latin typeface="宋体" charset="-122"/>
                <a:ea typeface="宋体" charset="-122"/>
              </a:rPr>
              <a:t>1. </a:t>
            </a:r>
            <a:r>
              <a:rPr lang="zh-CN" altLang="en-US" sz="2800" b="1" dirty="0" smtClean="0">
                <a:latin typeface="宋体" charset="-122"/>
                <a:ea typeface="宋体" charset="-122"/>
              </a:rPr>
              <a:t>传统的目标设定过程</a:t>
            </a:r>
          </a:p>
          <a:p>
            <a:pPr>
              <a:buFont typeface="Wingdings" pitchFamily="2" charset="2"/>
              <a:buNone/>
            </a:pPr>
            <a:r>
              <a:rPr lang="zh-CN" altLang="en-US" sz="2800" b="1" dirty="0" smtClean="0">
                <a:latin typeface="宋体" charset="-122"/>
                <a:ea typeface="宋体" charset="-122"/>
              </a:rPr>
              <a:t>    传统的目标设立过程是首先设立组织最高层目标，然后将其分解为每一个组织层次的子目标。</a:t>
            </a:r>
            <a:r>
              <a:rPr lang="zh-CN" altLang="en-US" sz="2800" dirty="0" smtClean="0">
                <a:latin typeface="宋体" charset="-122"/>
                <a:ea typeface="宋体" charset="-122"/>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p:txBody>
          <a:bodyPr/>
          <a:lstStyle/>
          <a:p>
            <a:r>
              <a:rPr lang="en-US" altLang="zh-CN" sz="4400" dirty="0" smtClean="0">
                <a:latin typeface="微软雅黑" pitchFamily="34" charset="-122"/>
                <a:ea typeface="微软雅黑" pitchFamily="34" charset="-122"/>
              </a:rPr>
              <a:t>5.4 </a:t>
            </a:r>
            <a:r>
              <a:rPr lang="zh-CN" altLang="en-US" sz="4400" dirty="0" smtClean="0">
                <a:latin typeface="微软雅黑" pitchFamily="34" charset="-122"/>
                <a:ea typeface="微软雅黑" pitchFamily="34" charset="-122"/>
              </a:rPr>
              <a:t>目标管理</a:t>
            </a:r>
            <a:endParaRPr lang="zh-CN" altLang="en-US" dirty="0" smtClean="0"/>
          </a:p>
        </p:txBody>
      </p:sp>
      <p:sp>
        <p:nvSpPr>
          <p:cNvPr id="52227" name="Rectangle 3"/>
          <p:cNvSpPr>
            <a:spLocks noGrp="1" noChangeArrowheads="1"/>
          </p:cNvSpPr>
          <p:nvPr>
            <p:ph type="body" idx="4294967295"/>
          </p:nvPr>
        </p:nvSpPr>
        <p:spPr/>
        <p:txBody>
          <a:bodyPr/>
          <a:lstStyle/>
          <a:p>
            <a:pPr>
              <a:buFont typeface="Wingdings" pitchFamily="2" charset="2"/>
              <a:buChar char="Ø"/>
            </a:pPr>
            <a:r>
              <a:rPr lang="en-US" altLang="zh-CN" sz="2800" b="1" dirty="0" smtClean="0">
                <a:latin typeface="宋体" charset="-122"/>
                <a:ea typeface="宋体" charset="-122"/>
              </a:rPr>
              <a:t>2. </a:t>
            </a:r>
            <a:r>
              <a:rPr lang="zh-CN" altLang="en-US" sz="2800" b="1" dirty="0" smtClean="0">
                <a:latin typeface="宋体" charset="-122"/>
                <a:ea typeface="宋体" charset="-122"/>
              </a:rPr>
              <a:t>目标管理法 </a:t>
            </a:r>
          </a:p>
          <a:p>
            <a:pPr>
              <a:buFont typeface="Wingdings" pitchFamily="2" charset="2"/>
              <a:buChar char="Ø"/>
            </a:pPr>
            <a:r>
              <a:rPr lang="zh-CN" altLang="en-US" sz="2400" b="1" dirty="0" smtClean="0">
                <a:latin typeface="宋体" charset="-122"/>
                <a:ea typeface="宋体" charset="-122"/>
              </a:rPr>
              <a:t>（</a:t>
            </a:r>
            <a:r>
              <a:rPr lang="en-US" altLang="zh-CN" sz="2400" b="1" dirty="0" smtClean="0">
                <a:latin typeface="宋体" charset="-122"/>
                <a:ea typeface="宋体" charset="-122"/>
              </a:rPr>
              <a:t>1</a:t>
            </a:r>
            <a:r>
              <a:rPr lang="zh-CN" altLang="en-US" sz="2400" b="1" dirty="0" smtClean="0">
                <a:latin typeface="宋体" charset="-122"/>
                <a:ea typeface="宋体" charset="-122"/>
              </a:rPr>
              <a:t>）“凡是在工作成就和成果直接地、严重的影响企业的生存和繁荣的每个部门中，目标都是必需的。”</a:t>
            </a:r>
          </a:p>
          <a:p>
            <a:pPr>
              <a:buFont typeface="Wingdings" pitchFamily="2" charset="2"/>
              <a:buChar char="Ø"/>
            </a:pPr>
            <a:r>
              <a:rPr lang="zh-CN" altLang="en-US" sz="2400" b="1" dirty="0" smtClean="0">
                <a:latin typeface="宋体" charset="-122"/>
                <a:ea typeface="宋体" charset="-122"/>
              </a:rPr>
              <a:t>（</a:t>
            </a:r>
            <a:r>
              <a:rPr lang="en-US" altLang="zh-CN" sz="2400" b="1" dirty="0" smtClean="0">
                <a:latin typeface="宋体" charset="-122"/>
                <a:ea typeface="宋体" charset="-122"/>
              </a:rPr>
              <a:t>2</a:t>
            </a:r>
            <a:r>
              <a:rPr lang="zh-CN" altLang="en-US" sz="2400" b="1" dirty="0" smtClean="0">
                <a:latin typeface="宋体" charset="-122"/>
                <a:ea typeface="宋体" charset="-122"/>
              </a:rPr>
              <a:t>）各级管理者，雇员与他的管理者共同制定具体的目标。</a:t>
            </a:r>
          </a:p>
          <a:p>
            <a:pPr>
              <a:buFont typeface="Wingdings" pitchFamily="2" charset="2"/>
              <a:buChar char="Ø"/>
            </a:pPr>
            <a:r>
              <a:rPr lang="zh-CN" altLang="en-US" sz="2400" b="1" dirty="0" smtClean="0">
                <a:latin typeface="宋体" charset="-122"/>
                <a:ea typeface="宋体" charset="-122"/>
              </a:rPr>
              <a:t>（</a:t>
            </a:r>
            <a:r>
              <a:rPr lang="en-US" altLang="zh-CN" sz="2400" b="1" dirty="0" smtClean="0">
                <a:latin typeface="宋体" charset="-122"/>
                <a:ea typeface="宋体" charset="-122"/>
              </a:rPr>
              <a:t>3</a:t>
            </a:r>
            <a:r>
              <a:rPr lang="zh-CN" altLang="en-US" sz="2400" b="1" dirty="0" smtClean="0">
                <a:latin typeface="宋体" charset="-122"/>
                <a:ea typeface="宋体" charset="-122"/>
              </a:rPr>
              <a:t>）需要一系列的监督，并定期进行绩效评估。</a:t>
            </a:r>
          </a:p>
          <a:p>
            <a:pPr>
              <a:buFont typeface="Wingdings" pitchFamily="2" charset="2"/>
              <a:buChar char="Ø"/>
            </a:pPr>
            <a:r>
              <a:rPr lang="zh-CN" altLang="en-US" sz="2400" b="1" dirty="0" smtClean="0">
                <a:latin typeface="宋体" charset="-122"/>
                <a:ea typeface="宋体" charset="-122"/>
              </a:rPr>
              <a:t>（</a:t>
            </a:r>
            <a:r>
              <a:rPr lang="en-US" altLang="zh-CN" sz="2400" b="1" dirty="0" smtClean="0">
                <a:latin typeface="宋体" charset="-122"/>
                <a:ea typeface="宋体" charset="-122"/>
              </a:rPr>
              <a:t>4</a:t>
            </a:r>
            <a:r>
              <a:rPr lang="zh-CN" altLang="en-US" sz="2400" b="1" dirty="0" smtClean="0">
                <a:latin typeface="宋体" charset="-122"/>
                <a:ea typeface="宋体" charset="-122"/>
              </a:rPr>
              <a:t>）强调自我管理、自我控制。</a:t>
            </a:r>
          </a:p>
          <a:p>
            <a:pPr>
              <a:buFont typeface="Wingdings" pitchFamily="2" charset="2"/>
              <a:buChar char="Ø"/>
            </a:pPr>
            <a:r>
              <a:rPr lang="zh-CN" altLang="en-US" sz="2400" b="1" dirty="0" smtClean="0">
                <a:latin typeface="宋体" charset="-122"/>
                <a:ea typeface="宋体" charset="-122"/>
              </a:rPr>
              <a:t>（</a:t>
            </a:r>
            <a:r>
              <a:rPr lang="en-US" altLang="zh-CN" sz="2400" b="1" dirty="0" smtClean="0">
                <a:latin typeface="宋体" charset="-122"/>
                <a:ea typeface="宋体" charset="-122"/>
              </a:rPr>
              <a:t>5</a:t>
            </a:r>
            <a:r>
              <a:rPr lang="zh-CN" altLang="en-US" sz="2400" b="1" dirty="0" smtClean="0">
                <a:latin typeface="宋体" charset="-122"/>
                <a:ea typeface="宋体" charset="-122"/>
              </a:rPr>
              <a:t>）依据目标进行考核和奖惩。</a:t>
            </a:r>
            <a:endParaRPr lang="zh-CN" altLang="en-US" sz="2800" b="1" dirty="0" smtClean="0">
              <a:latin typeface="宋体" charset="-122"/>
              <a:ea typeface="宋体"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p:txBody>
          <a:bodyPr/>
          <a:lstStyle/>
          <a:p>
            <a:r>
              <a:rPr lang="en-US" altLang="zh-CN" sz="4400" dirty="0" smtClean="0">
                <a:latin typeface="微软雅黑" pitchFamily="34" charset="-122"/>
                <a:ea typeface="微软雅黑" pitchFamily="34" charset="-122"/>
              </a:rPr>
              <a:t>5.4 </a:t>
            </a:r>
            <a:r>
              <a:rPr lang="zh-CN" altLang="en-US" sz="4400" dirty="0" smtClean="0">
                <a:latin typeface="微软雅黑" pitchFamily="34" charset="-122"/>
                <a:ea typeface="微软雅黑" pitchFamily="34" charset="-122"/>
              </a:rPr>
              <a:t>目标管理</a:t>
            </a:r>
            <a:endParaRPr lang="zh-CN" altLang="en-US" dirty="0" smtClean="0"/>
          </a:p>
        </p:txBody>
      </p:sp>
      <p:sp>
        <p:nvSpPr>
          <p:cNvPr id="53251" name="Rectangle 3"/>
          <p:cNvSpPr>
            <a:spLocks noGrp="1" noChangeArrowheads="1"/>
          </p:cNvSpPr>
          <p:nvPr>
            <p:ph type="body" idx="4294967295"/>
          </p:nvPr>
        </p:nvSpPr>
        <p:spPr/>
        <p:txBody>
          <a:bodyPr/>
          <a:lstStyle/>
          <a:p>
            <a:pPr>
              <a:buFont typeface="Wingdings" pitchFamily="2" charset="2"/>
              <a:buChar char="Ø"/>
            </a:pPr>
            <a:r>
              <a:rPr lang="en-US" altLang="zh-CN" sz="2800" b="1" dirty="0" smtClean="0">
                <a:latin typeface="宋体" charset="-122"/>
                <a:ea typeface="宋体" charset="-122"/>
              </a:rPr>
              <a:t>3. </a:t>
            </a:r>
            <a:r>
              <a:rPr lang="zh-CN" altLang="en-US" sz="2800" b="1" dirty="0" smtClean="0">
                <a:latin typeface="宋体" charset="-122"/>
                <a:ea typeface="宋体" charset="-122"/>
              </a:rPr>
              <a:t>正式的目标设定程序</a:t>
            </a:r>
          </a:p>
        </p:txBody>
      </p:sp>
      <p:pic>
        <p:nvPicPr>
          <p:cNvPr id="53252" name="Picture 4" descr="GL7Zt5"/>
          <p:cNvPicPr>
            <a:picLocks noChangeAspect="1" noChangeArrowheads="1"/>
          </p:cNvPicPr>
          <p:nvPr/>
        </p:nvPicPr>
        <p:blipFill>
          <a:blip r:embed="rId2"/>
          <a:srcRect/>
          <a:stretch>
            <a:fillRect/>
          </a:stretch>
        </p:blipFill>
        <p:spPr bwMode="auto">
          <a:xfrm>
            <a:off x="395288" y="2205038"/>
            <a:ext cx="8243887" cy="3795712"/>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p:txBody>
          <a:bodyPr/>
          <a:lstStyle/>
          <a:p>
            <a:r>
              <a:rPr lang="en-US" altLang="zh-CN" sz="4400" dirty="0" smtClean="0">
                <a:latin typeface="微软雅黑" pitchFamily="34" charset="-122"/>
                <a:ea typeface="微软雅黑" pitchFamily="34" charset="-122"/>
              </a:rPr>
              <a:t>5.4 </a:t>
            </a:r>
            <a:r>
              <a:rPr lang="zh-CN" altLang="en-US" sz="4400" dirty="0" smtClean="0">
                <a:latin typeface="微软雅黑" pitchFamily="34" charset="-122"/>
                <a:ea typeface="微软雅黑" pitchFamily="34" charset="-122"/>
              </a:rPr>
              <a:t>目标管理</a:t>
            </a:r>
            <a:endParaRPr lang="zh-CN" altLang="en-US" dirty="0" smtClean="0"/>
          </a:p>
        </p:txBody>
      </p:sp>
      <p:sp>
        <p:nvSpPr>
          <p:cNvPr id="54275" name="Rectangle 3"/>
          <p:cNvSpPr>
            <a:spLocks noGrp="1" noChangeArrowheads="1"/>
          </p:cNvSpPr>
          <p:nvPr>
            <p:ph type="body" idx="4294967295"/>
          </p:nvPr>
        </p:nvSpPr>
        <p:spPr/>
        <p:txBody>
          <a:bodyPr/>
          <a:lstStyle/>
          <a:p>
            <a:pPr>
              <a:buFont typeface="Wingdings" pitchFamily="2" charset="2"/>
              <a:buChar char="Ø"/>
            </a:pPr>
            <a:r>
              <a:rPr lang="en-US" altLang="zh-CN" sz="2800" b="1" dirty="0" smtClean="0">
                <a:latin typeface="宋体" charset="-122"/>
                <a:ea typeface="宋体" charset="-122"/>
              </a:rPr>
              <a:t>4. </a:t>
            </a:r>
            <a:r>
              <a:rPr lang="zh-CN" altLang="en-US" sz="2800" b="1" dirty="0" smtClean="0">
                <a:latin typeface="宋体" charset="-122"/>
                <a:ea typeface="宋体" charset="-122"/>
              </a:rPr>
              <a:t>正式目标设定的有效性</a:t>
            </a:r>
          </a:p>
          <a:p>
            <a:pPr>
              <a:buFont typeface="Wingdings" pitchFamily="2" charset="2"/>
              <a:buNone/>
            </a:pPr>
            <a:r>
              <a:rPr lang="zh-CN" altLang="en-US" sz="2800" b="1" dirty="0" smtClean="0">
                <a:latin typeface="宋体" charset="-122"/>
                <a:ea typeface="宋体" charset="-122"/>
              </a:rPr>
              <a:t>    有效的目标设定能够提高对员工的激励。在目标设定的过程中，成员间通过讨论和协作使沟通得以加强。目标设定还有助于企业的控制。</a:t>
            </a:r>
          </a:p>
          <a:p>
            <a:pPr>
              <a:buFont typeface="Wingdings" pitchFamily="2" charset="2"/>
              <a:buNone/>
            </a:pPr>
            <a:r>
              <a:rPr lang="zh-CN" altLang="en-US" sz="2800" b="1" dirty="0" smtClean="0">
                <a:latin typeface="宋体" charset="-122"/>
                <a:ea typeface="宋体" charset="-122"/>
              </a:rPr>
              <a:t>    目标设定的工作也会因为糟糕的实施而陷于失败。好的目标设定可能遇到的主要问题是缺乏高层管理者的支持。某些组织在决定采用目标管理法后，将实施的工作交给底层管理者去负责，这种做法限制了计划工作的有效性</a:t>
            </a:r>
            <a:r>
              <a:rPr lang="zh-CN" altLang="en-US" sz="2800" dirty="0" smtClean="0">
                <a:latin typeface="宋体" charset="-122"/>
                <a:ea typeface="宋体" charset="-122"/>
              </a:rPr>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idx="4294967295"/>
          </p:nvPr>
        </p:nvSpPr>
        <p:spPr/>
        <p:txBody>
          <a:bodyPr/>
          <a:lstStyle/>
          <a:p>
            <a:r>
              <a:rPr lang="en-US" altLang="zh-CN" sz="4400" dirty="0" smtClean="0">
                <a:latin typeface="微软雅黑" pitchFamily="34" charset="-122"/>
                <a:ea typeface="微软雅黑" pitchFamily="34" charset="-122"/>
              </a:rPr>
              <a:t>5.4 </a:t>
            </a:r>
            <a:r>
              <a:rPr lang="zh-CN" altLang="en-US" sz="4400" dirty="0" smtClean="0">
                <a:latin typeface="微软雅黑" pitchFamily="34" charset="-122"/>
                <a:ea typeface="微软雅黑" pitchFamily="34" charset="-122"/>
              </a:rPr>
              <a:t>目标管理</a:t>
            </a:r>
            <a:endParaRPr lang="zh-CN" altLang="en-US" dirty="0" smtClean="0"/>
          </a:p>
        </p:txBody>
      </p:sp>
      <p:sp>
        <p:nvSpPr>
          <p:cNvPr id="55299" name="Rectangle 3"/>
          <p:cNvSpPr>
            <a:spLocks noGrp="1" noChangeArrowheads="1"/>
          </p:cNvSpPr>
          <p:nvPr>
            <p:ph type="body" idx="4294967295"/>
          </p:nvPr>
        </p:nvSpPr>
        <p:spPr/>
        <p:txBody>
          <a:bodyPr/>
          <a:lstStyle/>
          <a:p>
            <a:r>
              <a:rPr lang="en-US" altLang="zh-CN" b="1" dirty="0" smtClean="0">
                <a:latin typeface="宋体" charset="-122"/>
                <a:ea typeface="宋体" charset="-122"/>
              </a:rPr>
              <a:t>5.4.3 </a:t>
            </a:r>
            <a:r>
              <a:rPr lang="zh-CN" altLang="en-US" b="1" dirty="0" smtClean="0">
                <a:latin typeface="宋体" charset="-122"/>
                <a:ea typeface="宋体" charset="-122"/>
              </a:rPr>
              <a:t>目标设定和计划过程的障碍及克服</a:t>
            </a:r>
          </a:p>
          <a:p>
            <a:pPr>
              <a:buFont typeface="Wingdings" pitchFamily="2" charset="2"/>
              <a:buChar char="Ø"/>
            </a:pPr>
            <a:r>
              <a:rPr lang="en-US" altLang="zh-CN" sz="2800" b="1" dirty="0" smtClean="0">
                <a:latin typeface="宋体" charset="-122"/>
                <a:ea typeface="宋体" charset="-122"/>
              </a:rPr>
              <a:t>1. </a:t>
            </a:r>
            <a:r>
              <a:rPr lang="zh-CN" altLang="en-US" sz="2800" b="1" dirty="0" smtClean="0">
                <a:latin typeface="宋体" charset="-122"/>
                <a:ea typeface="宋体" charset="-122"/>
              </a:rPr>
              <a:t>目标设定与计划过程的障碍</a:t>
            </a:r>
          </a:p>
        </p:txBody>
      </p:sp>
      <p:sp>
        <p:nvSpPr>
          <p:cNvPr id="55300" name="Rectangle 4"/>
          <p:cNvSpPr>
            <a:spLocks noChangeArrowheads="1"/>
          </p:cNvSpPr>
          <p:nvPr/>
        </p:nvSpPr>
        <p:spPr bwMode="auto">
          <a:xfrm>
            <a:off x="827088" y="2786058"/>
            <a:ext cx="3384550" cy="3451230"/>
          </a:xfrm>
          <a:prstGeom prst="rect">
            <a:avLst/>
          </a:prstGeom>
          <a:noFill/>
          <a:ln w="9525">
            <a:solidFill>
              <a:schemeClr val="tx1"/>
            </a:solidFill>
            <a:miter lim="800000"/>
            <a:headEnd/>
            <a:tailEnd/>
          </a:ln>
          <a:effectLst/>
        </p:spPr>
        <p:txBody>
          <a:bodyPr/>
          <a:lstStyle/>
          <a:p>
            <a:pPr eaLnBrk="0" hangingPunct="0">
              <a:spcBef>
                <a:spcPct val="20000"/>
              </a:spcBef>
              <a:buClr>
                <a:schemeClr val="folHlink"/>
              </a:buClr>
              <a:buFont typeface="Wingdings" pitchFamily="2" charset="2"/>
              <a:buNone/>
            </a:pPr>
            <a:r>
              <a:rPr lang="zh-CN" altLang="en-US" sz="2400" b="1" dirty="0">
                <a:latin typeface="微软雅黑" pitchFamily="34" charset="-122"/>
                <a:ea typeface="宋体" charset="-122"/>
              </a:rPr>
              <a:t>主要障碍</a:t>
            </a:r>
            <a:endParaRPr lang="en-US" altLang="zh-CN" sz="2400" b="1" dirty="0">
              <a:latin typeface="微软雅黑" pitchFamily="34" charset="-122"/>
              <a:ea typeface="宋体" charset="-122"/>
            </a:endParaRPr>
          </a:p>
          <a:p>
            <a:pPr marL="514350" lvl="1" indent="-285750" eaLnBrk="0" hangingPunct="0">
              <a:spcBef>
                <a:spcPct val="20000"/>
              </a:spcBef>
              <a:buClr>
                <a:schemeClr val="tx2"/>
              </a:buClr>
              <a:buFont typeface="Wingdings" pitchFamily="2" charset="2"/>
              <a:buChar char="§"/>
            </a:pPr>
            <a:r>
              <a:rPr lang="zh-CN" altLang="en-US" sz="2400" b="1" dirty="0">
                <a:latin typeface="微软雅黑" pitchFamily="34" charset="-122"/>
                <a:ea typeface="宋体" charset="-122"/>
              </a:rPr>
              <a:t>目标不恰当</a:t>
            </a:r>
            <a:endParaRPr lang="en-US" altLang="zh-CN" sz="2400" b="1" dirty="0">
              <a:latin typeface="微软雅黑" pitchFamily="34" charset="-122"/>
              <a:ea typeface="宋体" charset="-122"/>
            </a:endParaRPr>
          </a:p>
          <a:p>
            <a:pPr marL="514350" lvl="1" indent="-285750" eaLnBrk="0" hangingPunct="0">
              <a:spcBef>
                <a:spcPct val="20000"/>
              </a:spcBef>
              <a:buClr>
                <a:schemeClr val="tx2"/>
              </a:buClr>
              <a:buFont typeface="Wingdings" pitchFamily="2" charset="2"/>
              <a:buChar char="§"/>
            </a:pPr>
            <a:r>
              <a:rPr lang="zh-CN" altLang="en-US" sz="2400" b="1" dirty="0">
                <a:latin typeface="微软雅黑" pitchFamily="34" charset="-122"/>
                <a:ea typeface="宋体" charset="-122"/>
              </a:rPr>
              <a:t>奖励系统不恰当</a:t>
            </a:r>
            <a:endParaRPr lang="en-US" altLang="zh-CN" sz="2400" b="1" dirty="0">
              <a:latin typeface="微软雅黑" pitchFamily="34" charset="-122"/>
              <a:ea typeface="宋体" charset="-122"/>
            </a:endParaRPr>
          </a:p>
          <a:p>
            <a:pPr marL="514350" lvl="1" indent="-285750" eaLnBrk="0" hangingPunct="0">
              <a:spcBef>
                <a:spcPct val="20000"/>
              </a:spcBef>
              <a:buClr>
                <a:schemeClr val="tx2"/>
              </a:buClr>
              <a:buFont typeface="Wingdings" pitchFamily="2" charset="2"/>
              <a:buChar char="§"/>
            </a:pPr>
            <a:r>
              <a:rPr lang="zh-CN" altLang="en-US" sz="2400" b="1" dirty="0">
                <a:latin typeface="微软雅黑" pitchFamily="34" charset="-122"/>
                <a:ea typeface="宋体" charset="-122"/>
              </a:rPr>
              <a:t>环境复杂多变</a:t>
            </a:r>
            <a:endParaRPr lang="en-US" altLang="zh-CN" sz="2400" b="1" dirty="0">
              <a:latin typeface="微软雅黑" pitchFamily="34" charset="-122"/>
              <a:ea typeface="宋体" charset="-122"/>
            </a:endParaRPr>
          </a:p>
          <a:p>
            <a:pPr marL="514350" lvl="1" indent="-285750" eaLnBrk="0" hangingPunct="0">
              <a:spcBef>
                <a:spcPct val="20000"/>
              </a:spcBef>
              <a:buClr>
                <a:schemeClr val="tx2"/>
              </a:buClr>
              <a:buFont typeface="Wingdings" pitchFamily="2" charset="2"/>
              <a:buChar char="§"/>
            </a:pPr>
            <a:r>
              <a:rPr lang="zh-CN" altLang="en-US" sz="2400" b="1" dirty="0">
                <a:latin typeface="微软雅黑" pitchFamily="34" charset="-122"/>
                <a:ea typeface="宋体" charset="-122"/>
              </a:rPr>
              <a:t>抗拒设定目标</a:t>
            </a:r>
            <a:endParaRPr lang="en-US" altLang="zh-CN" sz="2400" b="1" dirty="0">
              <a:latin typeface="微软雅黑" pitchFamily="34" charset="-122"/>
              <a:ea typeface="宋体" charset="-122"/>
            </a:endParaRPr>
          </a:p>
          <a:p>
            <a:pPr marL="514350" lvl="1" indent="-285750" eaLnBrk="0" hangingPunct="0">
              <a:spcBef>
                <a:spcPct val="20000"/>
              </a:spcBef>
              <a:buClr>
                <a:schemeClr val="tx2"/>
              </a:buClr>
              <a:buFont typeface="Wingdings" pitchFamily="2" charset="2"/>
              <a:buChar char="§"/>
            </a:pPr>
            <a:r>
              <a:rPr lang="zh-CN" altLang="en-US" sz="2400" b="1" dirty="0">
                <a:latin typeface="微软雅黑" pitchFamily="34" charset="-122"/>
                <a:ea typeface="宋体" charset="-122"/>
              </a:rPr>
              <a:t>抗拒变革</a:t>
            </a:r>
            <a:endParaRPr lang="en-US" altLang="zh-CN" sz="2400" b="1" dirty="0">
              <a:latin typeface="微软雅黑" pitchFamily="34" charset="-122"/>
              <a:ea typeface="宋体" charset="-122"/>
            </a:endParaRPr>
          </a:p>
          <a:p>
            <a:pPr marL="514350" lvl="1" indent="-285750" eaLnBrk="0" hangingPunct="0">
              <a:spcBef>
                <a:spcPct val="20000"/>
              </a:spcBef>
              <a:buClr>
                <a:schemeClr val="tx2"/>
              </a:buClr>
              <a:buFont typeface="Wingdings" pitchFamily="2" charset="2"/>
              <a:buChar char="§"/>
            </a:pPr>
            <a:r>
              <a:rPr lang="zh-CN" altLang="en-US" sz="2400" b="1" dirty="0">
                <a:latin typeface="微软雅黑" pitchFamily="34" charset="-122"/>
                <a:ea typeface="宋体" charset="-122"/>
              </a:rPr>
              <a:t>约束条件</a:t>
            </a:r>
            <a:endParaRPr lang="en-US" altLang="zh-CN" sz="2400" b="1" dirty="0">
              <a:latin typeface="微软雅黑" pitchFamily="34" charset="-122"/>
              <a:ea typeface="宋体" charset="-122"/>
            </a:endParaRPr>
          </a:p>
        </p:txBody>
      </p:sp>
      <p:sp>
        <p:nvSpPr>
          <p:cNvPr id="55301" name="Rectangle 5"/>
          <p:cNvSpPr>
            <a:spLocks noChangeArrowheads="1"/>
          </p:cNvSpPr>
          <p:nvPr/>
        </p:nvSpPr>
        <p:spPr bwMode="auto">
          <a:xfrm>
            <a:off x="4716463" y="2786058"/>
            <a:ext cx="3449637" cy="3451230"/>
          </a:xfrm>
          <a:prstGeom prst="rect">
            <a:avLst/>
          </a:prstGeom>
          <a:noFill/>
          <a:ln w="9525">
            <a:solidFill>
              <a:schemeClr val="tx1"/>
            </a:solidFill>
            <a:miter lim="800000"/>
            <a:headEnd/>
            <a:tailEnd/>
          </a:ln>
          <a:effectLst/>
        </p:spPr>
        <p:txBody>
          <a:bodyPr/>
          <a:lstStyle/>
          <a:p>
            <a:pPr eaLnBrk="0" hangingPunct="0">
              <a:spcBef>
                <a:spcPct val="20000"/>
              </a:spcBef>
              <a:buClr>
                <a:schemeClr val="folHlink"/>
              </a:buClr>
              <a:buFont typeface="Wingdings" pitchFamily="2" charset="2"/>
              <a:buNone/>
            </a:pPr>
            <a:r>
              <a:rPr lang="zh-CN" altLang="en-US" sz="2400" b="1" dirty="0">
                <a:latin typeface="微软雅黑" pitchFamily="34" charset="-122"/>
                <a:ea typeface="宋体" charset="-122"/>
              </a:rPr>
              <a:t>克服障碍</a:t>
            </a:r>
            <a:endParaRPr lang="en-US" altLang="zh-CN" sz="2400" b="1" dirty="0">
              <a:latin typeface="微软雅黑" pitchFamily="34" charset="-122"/>
              <a:ea typeface="宋体" charset="-122"/>
            </a:endParaRPr>
          </a:p>
          <a:p>
            <a:pPr marL="514350" lvl="1" indent="-285750" eaLnBrk="0" hangingPunct="0">
              <a:spcBef>
                <a:spcPct val="20000"/>
              </a:spcBef>
              <a:buClr>
                <a:schemeClr val="tx2"/>
              </a:buClr>
              <a:buFont typeface="Wingdings" pitchFamily="2" charset="2"/>
              <a:buChar char="§"/>
            </a:pPr>
            <a:r>
              <a:rPr lang="zh-CN" altLang="en-US" sz="2400" b="1" dirty="0">
                <a:latin typeface="微软雅黑" pitchFamily="34" charset="-122"/>
                <a:ea typeface="宋体" charset="-122"/>
              </a:rPr>
              <a:t>理解目标和规划的用途</a:t>
            </a:r>
            <a:endParaRPr lang="en-US" altLang="zh-CN" sz="2400" b="1" dirty="0">
              <a:latin typeface="微软雅黑" pitchFamily="34" charset="-122"/>
              <a:ea typeface="宋体" charset="-122"/>
            </a:endParaRPr>
          </a:p>
          <a:p>
            <a:pPr marL="514350" lvl="1" indent="-285750" eaLnBrk="0" hangingPunct="0">
              <a:spcBef>
                <a:spcPct val="20000"/>
              </a:spcBef>
              <a:buClr>
                <a:schemeClr val="tx2"/>
              </a:buClr>
              <a:buFont typeface="Wingdings" pitchFamily="2" charset="2"/>
              <a:buChar char="§"/>
            </a:pPr>
            <a:r>
              <a:rPr lang="zh-CN" altLang="en-US" sz="2400" b="1" dirty="0">
                <a:latin typeface="微软雅黑" pitchFamily="34" charset="-122"/>
                <a:ea typeface="宋体" charset="-122"/>
              </a:rPr>
              <a:t>沟通和参与</a:t>
            </a:r>
            <a:endParaRPr lang="en-US" altLang="zh-CN" sz="2400" b="1" dirty="0">
              <a:latin typeface="微软雅黑" pitchFamily="34" charset="-122"/>
              <a:ea typeface="宋体" charset="-122"/>
            </a:endParaRPr>
          </a:p>
          <a:p>
            <a:pPr marL="514350" lvl="1" indent="-285750" eaLnBrk="0" hangingPunct="0">
              <a:spcBef>
                <a:spcPct val="20000"/>
              </a:spcBef>
              <a:buClr>
                <a:schemeClr val="tx2"/>
              </a:buClr>
              <a:buFont typeface="Wingdings" pitchFamily="2" charset="2"/>
              <a:buChar char="§"/>
            </a:pPr>
            <a:r>
              <a:rPr lang="zh-CN" altLang="en-US" sz="2400" b="1" dirty="0">
                <a:latin typeface="微软雅黑" pitchFamily="34" charset="-122"/>
                <a:ea typeface="宋体" charset="-122"/>
              </a:rPr>
              <a:t>一致性、修正和更新</a:t>
            </a:r>
            <a:endParaRPr lang="en-US" altLang="zh-CN" sz="2400" b="1" dirty="0">
              <a:latin typeface="微软雅黑" pitchFamily="34" charset="-122"/>
              <a:ea typeface="宋体" charset="-122"/>
            </a:endParaRPr>
          </a:p>
          <a:p>
            <a:pPr marL="514350" lvl="1" indent="-285750" eaLnBrk="0" hangingPunct="0">
              <a:spcBef>
                <a:spcPct val="20000"/>
              </a:spcBef>
              <a:buClr>
                <a:schemeClr val="tx2"/>
              </a:buClr>
              <a:buFont typeface="Wingdings" pitchFamily="2" charset="2"/>
              <a:buChar char="§"/>
            </a:pPr>
            <a:r>
              <a:rPr lang="zh-CN" altLang="en-US" sz="2400" b="1" dirty="0">
                <a:latin typeface="微软雅黑" pitchFamily="34" charset="-122"/>
                <a:ea typeface="宋体" charset="-122"/>
              </a:rPr>
              <a:t>有效的奖励系统</a:t>
            </a:r>
            <a:endParaRPr lang="en-US" altLang="zh-CN" sz="2400" b="1" dirty="0">
              <a:latin typeface="微软雅黑" pitchFamily="34" charset="-122"/>
              <a:ea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5300">
                                            <p:txEl>
                                              <p:pRg st="0" end="0"/>
                                            </p:txEl>
                                          </p:spTgt>
                                        </p:tgtEl>
                                        <p:attrNameLst>
                                          <p:attrName>style.visibility</p:attrName>
                                        </p:attrNameLst>
                                      </p:cBhvr>
                                      <p:to>
                                        <p:strVal val="visible"/>
                                      </p:to>
                                    </p:set>
                                    <p:animEffect transition="in" filter="wipe(left)">
                                      <p:cBhvr>
                                        <p:cTn id="7" dur="500"/>
                                        <p:tgtEl>
                                          <p:spTgt spid="55300">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5300">
                                            <p:txEl>
                                              <p:pRg st="1" end="1"/>
                                            </p:txEl>
                                          </p:spTgt>
                                        </p:tgtEl>
                                        <p:attrNameLst>
                                          <p:attrName>style.visibility</p:attrName>
                                        </p:attrNameLst>
                                      </p:cBhvr>
                                      <p:to>
                                        <p:strVal val="visible"/>
                                      </p:to>
                                    </p:set>
                                    <p:animEffect transition="in" filter="wipe(left)">
                                      <p:cBhvr>
                                        <p:cTn id="10" dur="500"/>
                                        <p:tgtEl>
                                          <p:spTgt spid="55300">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5300">
                                            <p:txEl>
                                              <p:pRg st="2" end="2"/>
                                            </p:txEl>
                                          </p:spTgt>
                                        </p:tgtEl>
                                        <p:attrNameLst>
                                          <p:attrName>style.visibility</p:attrName>
                                        </p:attrNameLst>
                                      </p:cBhvr>
                                      <p:to>
                                        <p:strVal val="visible"/>
                                      </p:to>
                                    </p:set>
                                    <p:animEffect transition="in" filter="wipe(left)">
                                      <p:cBhvr>
                                        <p:cTn id="13" dur="500"/>
                                        <p:tgtEl>
                                          <p:spTgt spid="55300">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5300">
                                            <p:txEl>
                                              <p:pRg st="3" end="3"/>
                                            </p:txEl>
                                          </p:spTgt>
                                        </p:tgtEl>
                                        <p:attrNameLst>
                                          <p:attrName>style.visibility</p:attrName>
                                        </p:attrNameLst>
                                      </p:cBhvr>
                                      <p:to>
                                        <p:strVal val="visible"/>
                                      </p:to>
                                    </p:set>
                                    <p:animEffect transition="in" filter="wipe(left)">
                                      <p:cBhvr>
                                        <p:cTn id="16" dur="500"/>
                                        <p:tgtEl>
                                          <p:spTgt spid="55300">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5300">
                                            <p:txEl>
                                              <p:pRg st="4" end="4"/>
                                            </p:txEl>
                                          </p:spTgt>
                                        </p:tgtEl>
                                        <p:attrNameLst>
                                          <p:attrName>style.visibility</p:attrName>
                                        </p:attrNameLst>
                                      </p:cBhvr>
                                      <p:to>
                                        <p:strVal val="visible"/>
                                      </p:to>
                                    </p:set>
                                    <p:animEffect transition="in" filter="wipe(left)">
                                      <p:cBhvr>
                                        <p:cTn id="19" dur="500"/>
                                        <p:tgtEl>
                                          <p:spTgt spid="55300">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5300">
                                            <p:txEl>
                                              <p:pRg st="5" end="5"/>
                                            </p:txEl>
                                          </p:spTgt>
                                        </p:tgtEl>
                                        <p:attrNameLst>
                                          <p:attrName>style.visibility</p:attrName>
                                        </p:attrNameLst>
                                      </p:cBhvr>
                                      <p:to>
                                        <p:strVal val="visible"/>
                                      </p:to>
                                    </p:set>
                                    <p:animEffect transition="in" filter="wipe(left)">
                                      <p:cBhvr>
                                        <p:cTn id="22" dur="500"/>
                                        <p:tgtEl>
                                          <p:spTgt spid="55300">
                                            <p:txEl>
                                              <p:pRg st="5" end="5"/>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55300">
                                            <p:txEl>
                                              <p:pRg st="6" end="6"/>
                                            </p:txEl>
                                          </p:spTgt>
                                        </p:tgtEl>
                                        <p:attrNameLst>
                                          <p:attrName>style.visibility</p:attrName>
                                        </p:attrNameLst>
                                      </p:cBhvr>
                                      <p:to>
                                        <p:strVal val="visible"/>
                                      </p:to>
                                    </p:set>
                                    <p:animEffect transition="in" filter="wipe(left)">
                                      <p:cBhvr>
                                        <p:cTn id="25" dur="500"/>
                                        <p:tgtEl>
                                          <p:spTgt spid="55300">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55301">
                                            <p:txEl>
                                              <p:pRg st="0" end="0"/>
                                            </p:txEl>
                                          </p:spTgt>
                                        </p:tgtEl>
                                        <p:attrNameLst>
                                          <p:attrName>style.visibility</p:attrName>
                                        </p:attrNameLst>
                                      </p:cBhvr>
                                      <p:to>
                                        <p:strVal val="visible"/>
                                      </p:to>
                                    </p:set>
                                    <p:animEffect transition="in" filter="wipe(left)">
                                      <p:cBhvr>
                                        <p:cTn id="30" dur="500"/>
                                        <p:tgtEl>
                                          <p:spTgt spid="55301">
                                            <p:txEl>
                                              <p:pRg st="0" end="0"/>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5301">
                                            <p:txEl>
                                              <p:pRg st="1" end="1"/>
                                            </p:txEl>
                                          </p:spTgt>
                                        </p:tgtEl>
                                        <p:attrNameLst>
                                          <p:attrName>style.visibility</p:attrName>
                                        </p:attrNameLst>
                                      </p:cBhvr>
                                      <p:to>
                                        <p:strVal val="visible"/>
                                      </p:to>
                                    </p:set>
                                    <p:animEffect transition="in" filter="wipe(left)">
                                      <p:cBhvr>
                                        <p:cTn id="33" dur="500"/>
                                        <p:tgtEl>
                                          <p:spTgt spid="55301">
                                            <p:txEl>
                                              <p:pRg st="1" end="1"/>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5301">
                                            <p:txEl>
                                              <p:pRg st="2" end="2"/>
                                            </p:txEl>
                                          </p:spTgt>
                                        </p:tgtEl>
                                        <p:attrNameLst>
                                          <p:attrName>style.visibility</p:attrName>
                                        </p:attrNameLst>
                                      </p:cBhvr>
                                      <p:to>
                                        <p:strVal val="visible"/>
                                      </p:to>
                                    </p:set>
                                    <p:animEffect transition="in" filter="wipe(left)">
                                      <p:cBhvr>
                                        <p:cTn id="36" dur="500"/>
                                        <p:tgtEl>
                                          <p:spTgt spid="55301">
                                            <p:txEl>
                                              <p:pRg st="2" end="2"/>
                                            </p:txEl>
                                          </p:spTgt>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5301">
                                            <p:txEl>
                                              <p:pRg st="3" end="3"/>
                                            </p:txEl>
                                          </p:spTgt>
                                        </p:tgtEl>
                                        <p:attrNameLst>
                                          <p:attrName>style.visibility</p:attrName>
                                        </p:attrNameLst>
                                      </p:cBhvr>
                                      <p:to>
                                        <p:strVal val="visible"/>
                                      </p:to>
                                    </p:set>
                                    <p:animEffect transition="in" filter="wipe(left)">
                                      <p:cBhvr>
                                        <p:cTn id="39" dur="500"/>
                                        <p:tgtEl>
                                          <p:spTgt spid="55301">
                                            <p:txEl>
                                              <p:pRg st="3" end="3"/>
                                            </p:txEl>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5301">
                                            <p:txEl>
                                              <p:pRg st="4" end="4"/>
                                            </p:txEl>
                                          </p:spTgt>
                                        </p:tgtEl>
                                        <p:attrNameLst>
                                          <p:attrName>style.visibility</p:attrName>
                                        </p:attrNameLst>
                                      </p:cBhvr>
                                      <p:to>
                                        <p:strVal val="visible"/>
                                      </p:to>
                                    </p:set>
                                    <p:animEffect transition="in" filter="wipe(left)">
                                      <p:cBhvr>
                                        <p:cTn id="42" dur="500"/>
                                        <p:tgtEl>
                                          <p:spTgt spid="5530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build="p" autoUpdateAnimBg="0"/>
      <p:bldP spid="55301"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lstStyle/>
          <a:p>
            <a:r>
              <a:rPr lang="zh-CN" altLang="en-US" sz="4000" dirty="0">
                <a:latin typeface="微软雅黑" charset="0"/>
                <a:ea typeface="微软雅黑" charset="0"/>
              </a:rPr>
              <a:t>本章学习重点</a:t>
            </a:r>
          </a:p>
        </p:txBody>
      </p:sp>
      <p:sp>
        <p:nvSpPr>
          <p:cNvPr id="17411" name="内容占位符 2"/>
          <p:cNvSpPr>
            <a:spLocks noGrp="1"/>
          </p:cNvSpPr>
          <p:nvPr>
            <p:ph idx="1"/>
          </p:nvPr>
        </p:nvSpPr>
        <p:spPr>
          <a:xfrm>
            <a:off x="457200" y="1714500"/>
            <a:ext cx="8229600" cy="3133725"/>
          </a:xfrm>
        </p:spPr>
        <p:txBody>
          <a:bodyPr/>
          <a:lstStyle/>
          <a:p>
            <a:r>
              <a:rPr lang="zh-CN" altLang="en-US" sz="2400" b="1" dirty="0" smtClean="0">
                <a:latin typeface="宋体" charset="-122"/>
                <a:ea typeface="宋体" charset="-122"/>
              </a:rPr>
              <a:t>理解计划的重要性及计划工作的</a:t>
            </a:r>
            <a:r>
              <a:rPr lang="zh-CN" altLang="en-US" sz="2400" b="1" dirty="0" smtClean="0">
                <a:latin typeface="宋体" charset="-122"/>
                <a:ea typeface="宋体" charset="-122"/>
              </a:rPr>
              <a:t>挑战性。</a:t>
            </a:r>
            <a:endParaRPr lang="zh-CN" altLang="en-US" sz="2400" b="1" dirty="0" smtClean="0">
              <a:latin typeface="宋体" charset="-122"/>
              <a:ea typeface="宋体" charset="-122"/>
            </a:endParaRPr>
          </a:p>
          <a:p>
            <a:r>
              <a:rPr lang="zh-CN" altLang="en-US" sz="2400" b="1" dirty="0" smtClean="0">
                <a:latin typeface="宋体" charset="-122"/>
                <a:ea typeface="宋体" charset="-122"/>
              </a:rPr>
              <a:t>能够区分使命与愿景；战略与战术；政策、程序与</a:t>
            </a:r>
            <a:r>
              <a:rPr lang="zh-CN" altLang="en-US" sz="2400" b="1" dirty="0" smtClean="0">
                <a:latin typeface="宋体" charset="-122"/>
                <a:ea typeface="宋体" charset="-122"/>
              </a:rPr>
              <a:t>规则。</a:t>
            </a:r>
            <a:endParaRPr lang="zh-CN" altLang="en-US" sz="2400" b="1" dirty="0" smtClean="0">
              <a:latin typeface="宋体" charset="-122"/>
              <a:ea typeface="宋体" charset="-122"/>
            </a:endParaRPr>
          </a:p>
          <a:p>
            <a:r>
              <a:rPr lang="zh-CN" altLang="en-US" sz="2400" b="1" dirty="0" smtClean="0">
                <a:latin typeface="宋体" charset="-122"/>
                <a:ea typeface="宋体" charset="-122"/>
              </a:rPr>
              <a:t>能够对目标的有效性进行评估。</a:t>
            </a:r>
          </a:p>
          <a:p>
            <a:r>
              <a:rPr lang="zh-CN" altLang="en-US" sz="2400" b="1" dirty="0" smtClean="0">
                <a:latin typeface="宋体" charset="-122"/>
                <a:ea typeface="宋体" charset="-122"/>
              </a:rPr>
              <a:t>掌握计划工作的步骤和正式的目标设定程序。</a:t>
            </a:r>
          </a:p>
          <a:p>
            <a:r>
              <a:rPr lang="zh-CN" altLang="en-US" sz="2400" b="1" dirty="0" smtClean="0">
                <a:latin typeface="宋体" charset="-122"/>
                <a:ea typeface="宋体" charset="-122"/>
              </a:rPr>
              <a:t>掌握目标设定和计划过程中的障碍及克服对策。</a:t>
            </a:r>
          </a:p>
          <a:p>
            <a:r>
              <a:rPr lang="zh-CN" altLang="en-US" sz="2400" b="1" dirty="0" smtClean="0">
                <a:latin typeface="宋体" charset="-122"/>
                <a:ea typeface="宋体" charset="-122"/>
              </a:rPr>
              <a:t>掌握一些基本的计划方法。</a:t>
            </a:r>
          </a:p>
        </p:txBody>
      </p:sp>
    </p:spTree>
    <p:extLst>
      <p:ext uri="{BB962C8B-B14F-4D97-AF65-F5344CB8AC3E}">
        <p14:creationId xmlns:p14="http://schemas.microsoft.com/office/powerpoint/2010/main" xmlns="" val="2297445341"/>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p:txBody>
          <a:bodyPr/>
          <a:lstStyle/>
          <a:p>
            <a:r>
              <a:rPr lang="en-US" altLang="zh-CN" sz="4400" dirty="0" smtClean="0">
                <a:latin typeface="微软雅黑" pitchFamily="34" charset="-122"/>
                <a:ea typeface="微软雅黑" pitchFamily="34" charset="-122"/>
              </a:rPr>
              <a:t>5.4 </a:t>
            </a:r>
            <a:r>
              <a:rPr lang="zh-CN" altLang="en-US" sz="4400" dirty="0" smtClean="0">
                <a:latin typeface="微软雅黑" pitchFamily="34" charset="-122"/>
                <a:ea typeface="微软雅黑" pitchFamily="34" charset="-122"/>
              </a:rPr>
              <a:t>目标管理</a:t>
            </a:r>
            <a:endParaRPr lang="zh-CN" altLang="en-US" dirty="0" smtClean="0"/>
          </a:p>
        </p:txBody>
      </p:sp>
      <p:sp>
        <p:nvSpPr>
          <p:cNvPr id="56323" name="Rectangle 3"/>
          <p:cNvSpPr>
            <a:spLocks noGrp="1" noChangeArrowheads="1"/>
          </p:cNvSpPr>
          <p:nvPr>
            <p:ph type="body" idx="4294967295"/>
          </p:nvPr>
        </p:nvSpPr>
        <p:spPr/>
        <p:txBody>
          <a:bodyPr/>
          <a:lstStyle/>
          <a:p>
            <a:pPr>
              <a:buFont typeface="Wingdings" pitchFamily="2" charset="2"/>
              <a:buChar char="Ø"/>
            </a:pPr>
            <a:r>
              <a:rPr lang="en-US" altLang="zh-CN" sz="2800" b="1" dirty="0" smtClean="0">
                <a:latin typeface="宋体" charset="-122"/>
                <a:ea typeface="宋体" charset="-122"/>
              </a:rPr>
              <a:t>2. </a:t>
            </a:r>
            <a:r>
              <a:rPr lang="zh-CN" altLang="en-US" sz="2800" b="1" dirty="0" smtClean="0">
                <a:latin typeface="宋体" charset="-122"/>
                <a:ea typeface="宋体" charset="-122"/>
              </a:rPr>
              <a:t>克服目标设定和计划过程的障碍</a:t>
            </a:r>
            <a:endParaRPr lang="zh-CN" altLang="en-US" sz="2800" dirty="0" smtClean="0">
              <a:latin typeface="宋体" charset="-122"/>
              <a:ea typeface="宋体" charset="-122"/>
            </a:endParaRPr>
          </a:p>
          <a:p>
            <a:pPr>
              <a:buFont typeface="Wingdings" pitchFamily="2" charset="2"/>
              <a:buNone/>
            </a:pPr>
            <a:r>
              <a:rPr lang="zh-CN" altLang="en-US" sz="2800" dirty="0" smtClean="0">
                <a:latin typeface="宋体" charset="-122"/>
                <a:ea typeface="宋体" charset="-122"/>
              </a:rPr>
              <a:t>    </a:t>
            </a:r>
            <a:r>
              <a:rPr lang="zh-CN" altLang="en-US" sz="2800" b="1" dirty="0" smtClean="0">
                <a:latin typeface="宋体" charset="-122"/>
                <a:ea typeface="宋体" charset="-122"/>
              </a:rPr>
              <a:t>第一，应当做的是理解目标和计划的用途。</a:t>
            </a:r>
          </a:p>
          <a:p>
            <a:pPr>
              <a:buFont typeface="Wingdings" pitchFamily="2" charset="2"/>
              <a:buNone/>
            </a:pPr>
            <a:r>
              <a:rPr lang="zh-CN" altLang="en-US" sz="2800" b="1" dirty="0" smtClean="0">
                <a:latin typeface="宋体" charset="-122"/>
                <a:ea typeface="宋体" charset="-122"/>
              </a:rPr>
              <a:t>    第二，沟通和参与。</a:t>
            </a:r>
          </a:p>
          <a:p>
            <a:pPr>
              <a:buFont typeface="Wingdings" pitchFamily="2" charset="2"/>
              <a:buNone/>
            </a:pPr>
            <a:r>
              <a:rPr lang="zh-CN" altLang="en-US" sz="2800" b="1" dirty="0" smtClean="0">
                <a:latin typeface="宋体" charset="-122"/>
                <a:ea typeface="宋体" charset="-122"/>
              </a:rPr>
              <a:t>    第三，一致性、修正和更新。</a:t>
            </a:r>
          </a:p>
          <a:p>
            <a:pPr>
              <a:buFont typeface="Wingdings" pitchFamily="2" charset="2"/>
              <a:buNone/>
            </a:pPr>
            <a:r>
              <a:rPr lang="zh-CN" altLang="en-US" sz="2800" b="1" dirty="0" smtClean="0">
                <a:latin typeface="宋体" charset="-122"/>
                <a:ea typeface="宋体" charset="-122"/>
              </a:rPr>
              <a:t>    第四，有效地奖励系统。</a:t>
            </a:r>
            <a:r>
              <a:rPr lang="zh-CN" altLang="en-US" b="1" dirty="0" smtClean="0"/>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idx="4294967295"/>
          </p:nvPr>
        </p:nvSpPr>
        <p:spPr/>
        <p:txBody>
          <a:bodyPr/>
          <a:lstStyle/>
          <a:p>
            <a:r>
              <a:rPr lang="en-US" altLang="zh-CN" sz="4000" dirty="0" smtClean="0">
                <a:latin typeface="微软雅黑" pitchFamily="34" charset="-122"/>
                <a:ea typeface="微软雅黑" pitchFamily="34" charset="-122"/>
              </a:rPr>
              <a:t>5.5 </a:t>
            </a:r>
            <a:r>
              <a:rPr lang="zh-CN" altLang="en-US" sz="4000" dirty="0" smtClean="0">
                <a:latin typeface="微软雅黑" pitchFamily="34" charset="-122"/>
                <a:ea typeface="微软雅黑" pitchFamily="34" charset="-122"/>
              </a:rPr>
              <a:t>计划的方法</a:t>
            </a:r>
          </a:p>
        </p:txBody>
      </p:sp>
      <p:sp>
        <p:nvSpPr>
          <p:cNvPr id="57347" name="Rectangle 3"/>
          <p:cNvSpPr>
            <a:spLocks noGrp="1" noChangeArrowheads="1"/>
          </p:cNvSpPr>
          <p:nvPr>
            <p:ph type="body" idx="4294967295"/>
          </p:nvPr>
        </p:nvSpPr>
        <p:spPr/>
        <p:txBody>
          <a:bodyPr/>
          <a:lstStyle/>
          <a:p>
            <a:r>
              <a:rPr lang="en-US" altLang="zh-CN" b="1" dirty="0" smtClean="0">
                <a:latin typeface="宋体" charset="-122"/>
                <a:ea typeface="宋体" charset="-122"/>
              </a:rPr>
              <a:t>5.5.1 </a:t>
            </a:r>
            <a:r>
              <a:rPr lang="zh-CN" altLang="en-US" b="1" dirty="0" smtClean="0">
                <a:latin typeface="宋体" charset="-122"/>
                <a:ea typeface="宋体" charset="-122"/>
              </a:rPr>
              <a:t>滚动计划法</a:t>
            </a:r>
          </a:p>
          <a:p>
            <a:pPr>
              <a:buFont typeface="Wingdings" pitchFamily="2" charset="2"/>
              <a:buNone/>
            </a:pPr>
            <a:r>
              <a:rPr lang="zh-CN" altLang="en-US" b="1" dirty="0" smtClean="0">
                <a:latin typeface="宋体" charset="-122"/>
                <a:ea typeface="宋体" charset="-122"/>
              </a:rPr>
              <a:t>    滚动计划法是根据未来计划的执行情况和计划期内外环境因素的变化情况，定期修改计划，并将计划期往前顺推一个时期的一种计划编制和调整的方法</a:t>
            </a:r>
            <a:r>
              <a:rPr lang="zh-CN" altLang="en-US" b="1" dirty="0" smtClean="0">
                <a:latin typeface="宋体" charset="-122"/>
                <a:ea typeface="宋体" charset="-122"/>
              </a:rPr>
              <a:t>。</a:t>
            </a:r>
            <a:endParaRPr lang="zh-CN" altLang="en-US" b="1" dirty="0" smtClean="0">
              <a:latin typeface="宋体" charset="-122"/>
              <a:ea typeface="宋体"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idx="4294967295"/>
          </p:nvPr>
        </p:nvSpPr>
        <p:spPr/>
        <p:txBody>
          <a:bodyPr/>
          <a:lstStyle/>
          <a:p>
            <a:r>
              <a:rPr lang="en-US" altLang="zh-CN" sz="4000" dirty="0" smtClean="0">
                <a:latin typeface="微软雅黑" pitchFamily="34" charset="-122"/>
                <a:ea typeface="微软雅黑" pitchFamily="34" charset="-122"/>
              </a:rPr>
              <a:t>5.5 </a:t>
            </a:r>
            <a:r>
              <a:rPr lang="zh-CN" altLang="en-US" sz="4000" dirty="0" smtClean="0">
                <a:latin typeface="微软雅黑" pitchFamily="34" charset="-122"/>
                <a:ea typeface="微软雅黑" pitchFamily="34" charset="-122"/>
              </a:rPr>
              <a:t>计划的方法</a:t>
            </a:r>
          </a:p>
        </p:txBody>
      </p:sp>
      <p:sp>
        <p:nvSpPr>
          <p:cNvPr id="57347" name="Rectangle 3"/>
          <p:cNvSpPr>
            <a:spLocks noGrp="1" noChangeArrowheads="1"/>
          </p:cNvSpPr>
          <p:nvPr>
            <p:ph type="body" idx="4294967295"/>
          </p:nvPr>
        </p:nvSpPr>
        <p:spPr/>
        <p:txBody>
          <a:bodyPr/>
          <a:lstStyle/>
          <a:p>
            <a:r>
              <a:rPr lang="en-US" altLang="zh-CN" b="1" dirty="0" smtClean="0">
                <a:latin typeface="宋体" charset="-122"/>
                <a:ea typeface="宋体" charset="-122"/>
              </a:rPr>
              <a:t>5.5.2 </a:t>
            </a:r>
            <a:r>
              <a:rPr lang="zh-CN" altLang="en-US" b="1" dirty="0" smtClean="0">
                <a:latin typeface="宋体" charset="-122"/>
                <a:ea typeface="宋体" charset="-122"/>
              </a:rPr>
              <a:t>标杆比较</a:t>
            </a:r>
          </a:p>
          <a:p>
            <a:pPr>
              <a:buFont typeface="Wingdings" pitchFamily="2" charset="2"/>
              <a:buNone/>
            </a:pPr>
            <a:r>
              <a:rPr lang="zh-CN" altLang="en-US" b="1" dirty="0" smtClean="0">
                <a:latin typeface="宋体" charset="-122"/>
                <a:ea typeface="宋体" charset="-122"/>
              </a:rPr>
              <a:t>    标杆分析法</a:t>
            </a:r>
            <a:r>
              <a:rPr lang="en-US" altLang="zh-CN" b="1" dirty="0" smtClean="0">
                <a:latin typeface="宋体" charset="-122"/>
                <a:ea typeface="宋体" charset="-122"/>
              </a:rPr>
              <a:t>/</a:t>
            </a:r>
            <a:r>
              <a:rPr lang="zh-CN" altLang="en-US" b="1" dirty="0" smtClean="0">
                <a:latin typeface="宋体" charset="-122"/>
                <a:ea typeface="宋体" charset="-122"/>
              </a:rPr>
              <a:t>基准化分析法，又称竞标赶超、战略竞标、标杆瞄准。标杆比较就是将本企业各项活动与从事该项活动最佳者进行比较，从而提出行动方法，以弥补自身的不足。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p:txBody>
          <a:bodyPr/>
          <a:lstStyle/>
          <a:p>
            <a:r>
              <a:rPr lang="en-US" altLang="zh-CN" sz="4400" dirty="0" smtClean="0">
                <a:latin typeface="微软雅黑" pitchFamily="34" charset="-122"/>
                <a:ea typeface="微软雅黑" pitchFamily="34" charset="-122"/>
              </a:rPr>
              <a:t>5.5 </a:t>
            </a:r>
            <a:r>
              <a:rPr lang="zh-CN" altLang="en-US" sz="4400" dirty="0" smtClean="0">
                <a:latin typeface="微软雅黑" pitchFamily="34" charset="-122"/>
                <a:ea typeface="微软雅黑" pitchFamily="34" charset="-122"/>
              </a:rPr>
              <a:t>计划的方法</a:t>
            </a:r>
            <a:endParaRPr lang="zh-CN" altLang="en-US" dirty="0" smtClean="0"/>
          </a:p>
        </p:txBody>
      </p:sp>
      <p:sp>
        <p:nvSpPr>
          <p:cNvPr id="58371" name="Rectangle 3"/>
          <p:cNvSpPr>
            <a:spLocks noGrp="1" noChangeArrowheads="1"/>
          </p:cNvSpPr>
          <p:nvPr>
            <p:ph type="body" idx="4294967295"/>
          </p:nvPr>
        </p:nvSpPr>
        <p:spPr/>
        <p:txBody>
          <a:bodyPr/>
          <a:lstStyle/>
          <a:p>
            <a:r>
              <a:rPr lang="en-US" altLang="zh-CN" b="1" dirty="0" smtClean="0">
                <a:latin typeface="宋体" charset="-122"/>
                <a:ea typeface="宋体" charset="-122"/>
              </a:rPr>
              <a:t>5.5.3 </a:t>
            </a:r>
            <a:r>
              <a:rPr lang="zh-CN" altLang="en-US" b="1" dirty="0" smtClean="0">
                <a:latin typeface="宋体" charset="-122"/>
                <a:ea typeface="宋体" charset="-122"/>
              </a:rPr>
              <a:t>排程的技术</a:t>
            </a:r>
          </a:p>
          <a:p>
            <a:pPr>
              <a:buFont typeface="Wingdings" pitchFamily="2" charset="2"/>
              <a:buChar char="Ø"/>
            </a:pPr>
            <a:r>
              <a:rPr lang="en-US" altLang="zh-CN" sz="2800" b="1" dirty="0" smtClean="0">
                <a:latin typeface="宋体" charset="-122"/>
                <a:ea typeface="宋体" charset="-122"/>
              </a:rPr>
              <a:t>1. </a:t>
            </a:r>
            <a:r>
              <a:rPr lang="zh-CN" altLang="en-US" sz="2800" b="1" dirty="0" smtClean="0">
                <a:latin typeface="宋体" charset="-122"/>
                <a:ea typeface="宋体" charset="-122"/>
              </a:rPr>
              <a:t>甘特图</a:t>
            </a:r>
          </a:p>
          <a:p>
            <a:pPr>
              <a:buFont typeface="Wingdings" pitchFamily="2" charset="2"/>
              <a:buChar char="Ø"/>
            </a:pPr>
            <a:r>
              <a:rPr lang="en-US" altLang="zh-CN" sz="2800" b="1" dirty="0" smtClean="0">
                <a:latin typeface="宋体" charset="-122"/>
                <a:ea typeface="宋体" charset="-122"/>
              </a:rPr>
              <a:t>2. </a:t>
            </a:r>
            <a:r>
              <a:rPr lang="zh-CN" altLang="en-US" sz="2800" b="1" dirty="0" smtClean="0">
                <a:latin typeface="宋体" charset="-122"/>
                <a:ea typeface="宋体" charset="-122"/>
              </a:rPr>
              <a:t>负荷图</a:t>
            </a:r>
          </a:p>
          <a:p>
            <a:pPr>
              <a:buFont typeface="Wingdings" pitchFamily="2" charset="2"/>
              <a:buChar char="Ø"/>
            </a:pPr>
            <a:r>
              <a:rPr lang="en-US" altLang="zh-CN" sz="2800" b="1" dirty="0" smtClean="0">
                <a:latin typeface="宋体" charset="-122"/>
                <a:ea typeface="宋体" charset="-122"/>
              </a:rPr>
              <a:t>3. PERT</a:t>
            </a:r>
            <a:r>
              <a:rPr lang="zh-CN" altLang="en-US" sz="2800" b="1" dirty="0" smtClean="0">
                <a:latin typeface="宋体" charset="-122"/>
                <a:ea typeface="宋体" charset="-122"/>
              </a:rPr>
              <a:t>网络分析</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4" name="Rectangle 4"/>
          <p:cNvSpPr>
            <a:spLocks noGrp="1" noChangeArrowheads="1"/>
          </p:cNvSpPr>
          <p:nvPr>
            <p:ph type="ctrTitle"/>
          </p:nvPr>
        </p:nvSpPr>
        <p:spPr>
          <a:xfrm>
            <a:off x="4648200" y="3787775"/>
            <a:ext cx="4110038" cy="885825"/>
          </a:xfrm>
        </p:spPr>
        <p:txBody>
          <a:bodyPr/>
          <a:lstStyle/>
          <a:p>
            <a:pPr algn="dist"/>
            <a:r>
              <a:rPr lang="en-US" altLang="zh-CN" sz="5500"/>
              <a:t>Thank You!</a:t>
            </a:r>
          </a:p>
        </p:txBody>
      </p:sp>
    </p:spTree>
    <p:extLst>
      <p:ext uri="{BB962C8B-B14F-4D97-AF65-F5344CB8AC3E}">
        <p14:creationId xmlns:p14="http://schemas.microsoft.com/office/powerpoint/2010/main" xmlns="" val="416777387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762000" y="198438"/>
            <a:ext cx="6302375" cy="1143000"/>
          </a:xfrm>
        </p:spPr>
        <p:txBody>
          <a:bodyPr/>
          <a:lstStyle/>
          <a:p>
            <a:r>
              <a:rPr lang="en-US" altLang="zh-CN" sz="4000" dirty="0" smtClean="0">
                <a:latin typeface="微软雅黑" charset="0"/>
                <a:ea typeface="微软雅黑" charset="0"/>
              </a:rPr>
              <a:t>5.1 </a:t>
            </a:r>
            <a:r>
              <a:rPr lang="zh-CN" altLang="en-US" sz="4000" dirty="0" smtClean="0">
                <a:latin typeface="微软雅黑" pitchFamily="34" charset="-122"/>
                <a:ea typeface="微软雅黑" pitchFamily="34" charset="-122"/>
              </a:rPr>
              <a:t>计划</a:t>
            </a:r>
            <a:r>
              <a:rPr lang="zh-CN" altLang="en-US" sz="4000" dirty="0" smtClean="0">
                <a:latin typeface="微软雅黑" pitchFamily="34" charset="-122"/>
                <a:ea typeface="微软雅黑" pitchFamily="34" charset="-122"/>
              </a:rPr>
              <a:t>的含义和类型</a:t>
            </a:r>
            <a:endParaRPr lang="zh-CN" altLang="en-US" sz="4000" dirty="0">
              <a:latin typeface="微软雅黑" pitchFamily="34" charset="-122"/>
              <a:ea typeface="微软雅黑" pitchFamily="34" charset="-122"/>
            </a:endParaRPr>
          </a:p>
        </p:txBody>
      </p:sp>
      <p:sp>
        <p:nvSpPr>
          <p:cNvPr id="18435" name="内容占位符 2"/>
          <p:cNvSpPr>
            <a:spLocks noGrp="1"/>
          </p:cNvSpPr>
          <p:nvPr>
            <p:ph idx="1"/>
          </p:nvPr>
        </p:nvSpPr>
        <p:spPr/>
        <p:txBody>
          <a:bodyPr/>
          <a:lstStyle/>
          <a:p>
            <a:pPr>
              <a:lnSpc>
                <a:spcPts val="4000"/>
              </a:lnSpc>
              <a:spcBef>
                <a:spcPct val="0"/>
              </a:spcBef>
            </a:pPr>
            <a:r>
              <a:rPr lang="en-US" altLang="zh-CN" b="1" dirty="0" smtClean="0">
                <a:latin typeface="宋体" charset="-122"/>
                <a:ea typeface="宋体" charset="-122"/>
              </a:rPr>
              <a:t>5.1.1 </a:t>
            </a:r>
            <a:r>
              <a:rPr lang="zh-CN" altLang="en-US" b="1" dirty="0" smtClean="0">
                <a:latin typeface="宋体" charset="-122"/>
                <a:ea typeface="宋体" charset="-122"/>
              </a:rPr>
              <a:t>计划的重要性</a:t>
            </a:r>
            <a:endParaRPr lang="en-US" altLang="zh-CN" b="1" dirty="0" smtClean="0">
              <a:latin typeface="宋体" charset="-122"/>
              <a:ea typeface="宋体" charset="-122"/>
            </a:endParaRPr>
          </a:p>
          <a:p>
            <a:pPr>
              <a:lnSpc>
                <a:spcPts val="4000"/>
              </a:lnSpc>
              <a:spcBef>
                <a:spcPct val="0"/>
              </a:spcBef>
              <a:buFont typeface="Wingdings" pitchFamily="2" charset="2"/>
              <a:buChar char="Ø"/>
            </a:pPr>
            <a:r>
              <a:rPr lang="en-US" altLang="zh-CN" sz="2800" b="1" dirty="0" smtClean="0">
                <a:latin typeface="宋体" charset="-122"/>
                <a:ea typeface="宋体" charset="-122"/>
              </a:rPr>
              <a:t>1. </a:t>
            </a:r>
            <a:r>
              <a:rPr lang="zh-CN" altLang="en-US" sz="2800" b="1" dirty="0" smtClean="0">
                <a:latin typeface="宋体" charset="-122"/>
                <a:ea typeface="宋体" charset="-122"/>
              </a:rPr>
              <a:t>计划指明了方向并建立了协调</a:t>
            </a:r>
          </a:p>
          <a:p>
            <a:pPr>
              <a:lnSpc>
                <a:spcPts val="4000"/>
              </a:lnSpc>
              <a:spcBef>
                <a:spcPct val="0"/>
              </a:spcBef>
              <a:buFont typeface="Wingdings" pitchFamily="2" charset="2"/>
              <a:buChar char="Ø"/>
            </a:pPr>
            <a:r>
              <a:rPr lang="en-US" altLang="zh-CN" sz="2800" b="1" dirty="0" smtClean="0">
                <a:latin typeface="宋体" charset="-122"/>
                <a:ea typeface="宋体" charset="-122"/>
              </a:rPr>
              <a:t>2. </a:t>
            </a:r>
            <a:r>
              <a:rPr lang="zh-CN" altLang="en-US" sz="2800" b="1" dirty="0" smtClean="0">
                <a:latin typeface="宋体" charset="-122"/>
                <a:ea typeface="宋体" charset="-122"/>
              </a:rPr>
              <a:t>计划降低了环境变化的冲击</a:t>
            </a:r>
          </a:p>
          <a:p>
            <a:pPr>
              <a:lnSpc>
                <a:spcPts val="4000"/>
              </a:lnSpc>
              <a:spcBef>
                <a:spcPct val="0"/>
              </a:spcBef>
              <a:buFont typeface="Wingdings" pitchFamily="2" charset="2"/>
              <a:buChar char="Ø"/>
            </a:pPr>
            <a:r>
              <a:rPr lang="en-US" altLang="zh-CN" sz="2800" b="1" dirty="0" smtClean="0">
                <a:latin typeface="宋体" charset="-122"/>
                <a:ea typeface="宋体" charset="-122"/>
              </a:rPr>
              <a:t>3. </a:t>
            </a:r>
            <a:r>
              <a:rPr lang="zh-CN" altLang="en-US" sz="2800" b="1" dirty="0" smtClean="0">
                <a:latin typeface="宋体" charset="-122"/>
                <a:ea typeface="宋体" charset="-122"/>
              </a:rPr>
              <a:t>计划减少了活动的重复和资源的浪费</a:t>
            </a:r>
          </a:p>
          <a:p>
            <a:pPr>
              <a:lnSpc>
                <a:spcPts val="4000"/>
              </a:lnSpc>
              <a:spcBef>
                <a:spcPct val="0"/>
              </a:spcBef>
              <a:buFont typeface="Wingdings" pitchFamily="2" charset="2"/>
              <a:buChar char="Ø"/>
            </a:pPr>
            <a:r>
              <a:rPr lang="en-US" altLang="zh-CN" sz="2800" b="1" dirty="0" smtClean="0">
                <a:latin typeface="宋体" charset="-122"/>
                <a:ea typeface="宋体" charset="-122"/>
              </a:rPr>
              <a:t>4. </a:t>
            </a:r>
            <a:r>
              <a:rPr lang="zh-CN" altLang="en-US" sz="2800" b="1" dirty="0" smtClean="0">
                <a:latin typeface="宋体" charset="-122"/>
                <a:ea typeface="宋体" charset="-122"/>
              </a:rPr>
              <a:t>计划设立了控制的标准</a:t>
            </a:r>
            <a:endParaRPr lang="en-US" altLang="zh-CN" sz="2800" b="1" dirty="0" smtClean="0">
              <a:latin typeface="宋体" charset="-122"/>
              <a:ea typeface="宋体" charset="-122"/>
            </a:endParaRPr>
          </a:p>
        </p:txBody>
      </p:sp>
    </p:spTree>
    <p:extLst>
      <p:ext uri="{BB962C8B-B14F-4D97-AF65-F5344CB8AC3E}">
        <p14:creationId xmlns:p14="http://schemas.microsoft.com/office/powerpoint/2010/main" xmlns="" val="8983369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4400" dirty="0" smtClean="0">
                <a:latin typeface="微软雅黑" charset="0"/>
                <a:ea typeface="微软雅黑" charset="0"/>
              </a:rPr>
              <a:t>5.1 </a:t>
            </a:r>
            <a:r>
              <a:rPr lang="zh-CN" altLang="en-US" sz="4400" dirty="0" smtClean="0">
                <a:latin typeface="微软雅黑" pitchFamily="34" charset="-122"/>
                <a:ea typeface="微软雅黑" pitchFamily="34" charset="-122"/>
              </a:rPr>
              <a:t>计划的含义和类型</a:t>
            </a:r>
            <a:endParaRPr lang="zh-CN" altLang="en-US" dirty="0"/>
          </a:p>
        </p:txBody>
      </p:sp>
      <p:sp>
        <p:nvSpPr>
          <p:cNvPr id="3" name="内容占位符 2"/>
          <p:cNvSpPr>
            <a:spLocks noGrp="1"/>
          </p:cNvSpPr>
          <p:nvPr>
            <p:ph idx="1"/>
          </p:nvPr>
        </p:nvSpPr>
        <p:spPr/>
        <p:txBody>
          <a:bodyPr/>
          <a:lstStyle/>
          <a:p>
            <a:r>
              <a:rPr lang="en-US" altLang="zh-CN" b="1" dirty="0" smtClean="0">
                <a:latin typeface="宋体" charset="-122"/>
                <a:ea typeface="宋体" charset="-122"/>
              </a:rPr>
              <a:t>5.1.2 </a:t>
            </a:r>
            <a:r>
              <a:rPr lang="zh-CN" altLang="en-US" b="1" dirty="0" smtClean="0">
                <a:latin typeface="宋体" charset="-122"/>
                <a:ea typeface="宋体" charset="-122"/>
              </a:rPr>
              <a:t>计划的含义</a:t>
            </a:r>
          </a:p>
          <a:p>
            <a:pPr>
              <a:buFont typeface="Wingdings" pitchFamily="2" charset="2"/>
              <a:buChar char="Ø"/>
            </a:pPr>
            <a:r>
              <a:rPr lang="en-US" altLang="zh-CN" sz="2800" b="1" dirty="0" smtClean="0">
                <a:latin typeface="宋体" charset="-122"/>
                <a:ea typeface="宋体" charset="-122"/>
              </a:rPr>
              <a:t>1. </a:t>
            </a:r>
            <a:r>
              <a:rPr lang="zh-CN" altLang="en-US" sz="2800" b="1" dirty="0" smtClean="0">
                <a:latin typeface="宋体" charset="-122"/>
                <a:ea typeface="宋体" charset="-122"/>
              </a:rPr>
              <a:t>计划的含义</a:t>
            </a:r>
          </a:p>
          <a:p>
            <a:pPr>
              <a:buFont typeface="Wingdings" pitchFamily="2" charset="2"/>
              <a:buNone/>
            </a:pPr>
            <a:r>
              <a:rPr lang="zh-CN" altLang="en-US" sz="2800" b="1" dirty="0" smtClean="0">
                <a:latin typeface="宋体" charset="-122"/>
                <a:ea typeface="宋体" charset="-122"/>
              </a:rPr>
              <a:t>    “计划”一词既指计划工作，又指计划方案。前者为动词</a:t>
            </a:r>
            <a:r>
              <a:rPr lang="en-US" altLang="zh-CN" sz="2800" b="1" dirty="0" smtClean="0">
                <a:latin typeface="宋体" charset="-122"/>
                <a:ea typeface="宋体" charset="-122"/>
              </a:rPr>
              <a:t>planning</a:t>
            </a:r>
            <a:r>
              <a:rPr lang="zh-CN" altLang="en-US" sz="2800" b="1" dirty="0" smtClean="0">
                <a:latin typeface="宋体" charset="-122"/>
                <a:ea typeface="宋体" charset="-122"/>
              </a:rPr>
              <a:t>，是指设定组织目标并决定如何最有效地实现这些目标的工作过程；后者为名词</a:t>
            </a:r>
            <a:r>
              <a:rPr lang="en-US" altLang="zh-CN" sz="2800" b="1" dirty="0" smtClean="0">
                <a:latin typeface="宋体" charset="-122"/>
                <a:ea typeface="宋体" charset="-122"/>
              </a:rPr>
              <a:t>plan</a:t>
            </a:r>
            <a:r>
              <a:rPr lang="zh-CN" altLang="en-US" sz="2800" b="1" dirty="0" smtClean="0">
                <a:latin typeface="宋体" charset="-122"/>
                <a:ea typeface="宋体" charset="-122"/>
              </a:rPr>
              <a:t>，即计划工作的结果，它往往表现为实现目标的一个或多个方案。</a:t>
            </a:r>
            <a:endParaRPr lang="en-US" altLang="zh-CN" sz="2800" b="1" dirty="0" smtClean="0">
              <a:latin typeface="宋体" charset="-122"/>
              <a:ea typeface="宋体" charset="-122"/>
            </a:endParaRPr>
          </a:p>
          <a:p>
            <a:endParaRPr lang="zh-CN" altLang="en-US"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4400" dirty="0" smtClean="0">
                <a:latin typeface="微软雅黑" charset="0"/>
                <a:ea typeface="微软雅黑" charset="0"/>
              </a:rPr>
              <a:t>5.1 </a:t>
            </a:r>
            <a:r>
              <a:rPr lang="zh-CN" altLang="en-US" sz="4400" dirty="0" smtClean="0">
                <a:latin typeface="微软雅黑" pitchFamily="34" charset="-122"/>
                <a:ea typeface="微软雅黑" pitchFamily="34" charset="-122"/>
              </a:rPr>
              <a:t>计划的含义和类型</a:t>
            </a:r>
            <a:endParaRPr lang="zh-CN" altLang="en-US" dirty="0"/>
          </a:p>
        </p:txBody>
      </p:sp>
      <p:sp>
        <p:nvSpPr>
          <p:cNvPr id="3" name="内容占位符 2"/>
          <p:cNvSpPr>
            <a:spLocks noGrp="1"/>
          </p:cNvSpPr>
          <p:nvPr>
            <p:ph idx="1"/>
          </p:nvPr>
        </p:nvSpPr>
        <p:spPr/>
        <p:txBody>
          <a:bodyPr/>
          <a:lstStyle/>
          <a:p>
            <a:r>
              <a:rPr lang="en-US" altLang="zh-CN" sz="2800" b="1" dirty="0" smtClean="0">
                <a:latin typeface="宋体" charset="-122"/>
                <a:ea typeface="宋体" charset="-122"/>
              </a:rPr>
              <a:t>2. </a:t>
            </a:r>
            <a:r>
              <a:rPr lang="zh-CN" altLang="en-US" sz="2800" b="1" dirty="0" smtClean="0">
                <a:latin typeface="宋体" charset="-122"/>
                <a:ea typeface="宋体" charset="-122"/>
              </a:rPr>
              <a:t>理解计划职能</a:t>
            </a:r>
          </a:p>
          <a:p>
            <a:pPr>
              <a:buFont typeface="Wingdings" pitchFamily="2" charset="2"/>
              <a:buChar char="Ø"/>
            </a:pPr>
            <a:r>
              <a:rPr lang="zh-CN" altLang="en-US" sz="2800" b="1" dirty="0" smtClean="0">
                <a:latin typeface="宋体" charset="-122"/>
                <a:ea typeface="宋体" charset="-122"/>
              </a:rPr>
              <a:t>（</a:t>
            </a:r>
            <a:r>
              <a:rPr lang="en-US" altLang="zh-CN" sz="2800" b="1" dirty="0" smtClean="0">
                <a:latin typeface="宋体" charset="-122"/>
                <a:ea typeface="宋体" charset="-122"/>
              </a:rPr>
              <a:t>1</a:t>
            </a:r>
            <a:r>
              <a:rPr lang="zh-CN" altLang="en-US" sz="2800" b="1" dirty="0" smtClean="0">
                <a:latin typeface="宋体" charset="-122"/>
                <a:ea typeface="宋体" charset="-122"/>
              </a:rPr>
              <a:t>）计划是管理的基础</a:t>
            </a:r>
          </a:p>
          <a:p>
            <a:pPr>
              <a:buFont typeface="Wingdings" pitchFamily="2" charset="2"/>
              <a:buChar char="Ø"/>
            </a:pPr>
            <a:r>
              <a:rPr lang="zh-CN" altLang="en-US" sz="2800" b="1" dirty="0" smtClean="0">
                <a:latin typeface="宋体" charset="-122"/>
                <a:ea typeface="宋体" charset="-122"/>
              </a:rPr>
              <a:t>（</a:t>
            </a:r>
            <a:r>
              <a:rPr lang="en-US" altLang="zh-CN" sz="2800" b="1" dirty="0" smtClean="0">
                <a:latin typeface="宋体" charset="-122"/>
                <a:ea typeface="宋体" charset="-122"/>
              </a:rPr>
              <a:t>2</a:t>
            </a:r>
            <a:r>
              <a:rPr lang="zh-CN" altLang="en-US" sz="2800" b="1" dirty="0" smtClean="0">
                <a:latin typeface="宋体" charset="-122"/>
                <a:ea typeface="宋体" charset="-122"/>
              </a:rPr>
              <a:t>）计划是一个普遍而连续的过程</a:t>
            </a:r>
          </a:p>
          <a:p>
            <a:pPr>
              <a:buFont typeface="Wingdings" pitchFamily="2" charset="2"/>
              <a:buChar char="Ø"/>
            </a:pPr>
            <a:r>
              <a:rPr lang="zh-CN" altLang="en-US" sz="2800" b="1" dirty="0" smtClean="0">
                <a:latin typeface="宋体" charset="-122"/>
                <a:ea typeface="宋体" charset="-122"/>
              </a:rPr>
              <a:t>（</a:t>
            </a:r>
            <a:r>
              <a:rPr lang="en-US" altLang="zh-CN" sz="2800" b="1" dirty="0" smtClean="0">
                <a:latin typeface="宋体" charset="-122"/>
                <a:ea typeface="宋体" charset="-122"/>
              </a:rPr>
              <a:t>3</a:t>
            </a:r>
            <a:r>
              <a:rPr lang="zh-CN" altLang="en-US" sz="2800" b="1" dirty="0" smtClean="0">
                <a:latin typeface="宋体" charset="-122"/>
                <a:ea typeface="宋体" charset="-122"/>
              </a:rPr>
              <a:t>）计划是对未来行动的预先安排</a:t>
            </a:r>
          </a:p>
          <a:p>
            <a:pPr>
              <a:buFont typeface="Wingdings" pitchFamily="2" charset="2"/>
              <a:buChar char="Ø"/>
            </a:pPr>
            <a:r>
              <a:rPr lang="zh-CN" altLang="en-US" sz="2800" b="1" dirty="0" smtClean="0">
                <a:latin typeface="宋体" charset="-122"/>
                <a:ea typeface="宋体" charset="-122"/>
              </a:rPr>
              <a:t>（</a:t>
            </a:r>
            <a:r>
              <a:rPr lang="en-US" altLang="zh-CN" sz="2800" b="1" dirty="0" smtClean="0">
                <a:latin typeface="宋体" charset="-122"/>
                <a:ea typeface="宋体" charset="-122"/>
              </a:rPr>
              <a:t>4</a:t>
            </a:r>
            <a:r>
              <a:rPr lang="zh-CN" altLang="en-US" sz="2800" b="1" dirty="0" smtClean="0">
                <a:latin typeface="宋体" charset="-122"/>
                <a:ea typeface="宋体" charset="-122"/>
              </a:rPr>
              <a:t>）计划的核心是决策</a:t>
            </a:r>
          </a:p>
          <a:p>
            <a:pPr>
              <a:buFont typeface="Wingdings" pitchFamily="2" charset="2"/>
              <a:buChar char="Ø"/>
            </a:pPr>
            <a:r>
              <a:rPr lang="zh-CN" altLang="en-US" sz="2800" b="1" dirty="0" smtClean="0">
                <a:latin typeface="宋体" charset="-122"/>
                <a:ea typeface="宋体" charset="-122"/>
              </a:rPr>
              <a:t>（</a:t>
            </a:r>
            <a:r>
              <a:rPr lang="en-US" altLang="zh-CN" sz="2800" b="1" dirty="0" smtClean="0">
                <a:latin typeface="宋体" charset="-122"/>
                <a:ea typeface="宋体" charset="-122"/>
              </a:rPr>
              <a:t>5</a:t>
            </a:r>
            <a:r>
              <a:rPr lang="zh-CN" altLang="en-US" sz="2800" b="1" dirty="0" smtClean="0">
                <a:latin typeface="宋体" charset="-122"/>
                <a:ea typeface="宋体" charset="-122"/>
              </a:rPr>
              <a:t>）计划并不否定创新</a:t>
            </a:r>
          </a:p>
          <a:p>
            <a:pPr>
              <a:buFont typeface="Wingdings" pitchFamily="2" charset="2"/>
              <a:buChar char="Ø"/>
            </a:pPr>
            <a:r>
              <a:rPr lang="zh-CN" altLang="en-US" sz="2800" b="1" dirty="0" smtClean="0">
                <a:latin typeface="宋体" charset="-122"/>
                <a:ea typeface="宋体" charset="-122"/>
              </a:rPr>
              <a:t>（</a:t>
            </a:r>
            <a:r>
              <a:rPr lang="en-US" altLang="zh-CN" sz="2800" b="1" dirty="0" smtClean="0">
                <a:latin typeface="宋体" charset="-122"/>
                <a:ea typeface="宋体" charset="-122"/>
              </a:rPr>
              <a:t>6</a:t>
            </a:r>
            <a:r>
              <a:rPr lang="zh-CN" altLang="en-US" sz="2800" b="1" dirty="0" smtClean="0">
                <a:latin typeface="宋体" charset="-122"/>
                <a:ea typeface="宋体" charset="-122"/>
              </a:rPr>
              <a:t>）计划工作的一些弊端</a:t>
            </a:r>
            <a:endParaRPr lang="en-US" altLang="zh-CN" sz="2800" b="1" dirty="0" smtClean="0">
              <a:latin typeface="宋体" charset="-122"/>
              <a:ea typeface="宋体" charset="-122"/>
            </a:endParaRPr>
          </a:p>
          <a:p>
            <a:endParaRPr lang="zh-CN" altLang="en-US"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标题 1"/>
          <p:cNvSpPr>
            <a:spLocks noGrp="1"/>
          </p:cNvSpPr>
          <p:nvPr>
            <p:ph type="title" idx="4294967295"/>
          </p:nvPr>
        </p:nvSpPr>
        <p:spPr/>
        <p:txBody>
          <a:bodyPr/>
          <a:lstStyle/>
          <a:p>
            <a:r>
              <a:rPr lang="en-US" altLang="zh-CN" sz="4000" dirty="0" smtClean="0">
                <a:latin typeface="微软雅黑" charset="0"/>
                <a:ea typeface="微软雅黑" charset="0"/>
              </a:rPr>
              <a:t>5.1 </a:t>
            </a:r>
            <a:r>
              <a:rPr lang="zh-CN" altLang="en-US" sz="4000" dirty="0" smtClean="0">
                <a:latin typeface="微软雅黑" pitchFamily="34" charset="-122"/>
                <a:ea typeface="微软雅黑" pitchFamily="34" charset="-122"/>
              </a:rPr>
              <a:t>计划的含义和类型</a:t>
            </a:r>
            <a:endParaRPr lang="zh-CN" altLang="en-US" sz="4000" dirty="0" smtClean="0"/>
          </a:p>
        </p:txBody>
      </p:sp>
      <p:sp>
        <p:nvSpPr>
          <p:cNvPr id="40963" name="内容占位符 2"/>
          <p:cNvSpPr>
            <a:spLocks noGrp="1"/>
          </p:cNvSpPr>
          <p:nvPr>
            <p:ph idx="4294967295"/>
          </p:nvPr>
        </p:nvSpPr>
        <p:spPr>
          <a:xfrm>
            <a:off x="468313" y="1268413"/>
            <a:ext cx="8229600" cy="5029200"/>
          </a:xfrm>
        </p:spPr>
        <p:txBody>
          <a:bodyPr/>
          <a:lstStyle/>
          <a:p>
            <a:r>
              <a:rPr lang="en-US" altLang="zh-CN" b="1" dirty="0" smtClean="0">
                <a:latin typeface="宋体" charset="-122"/>
                <a:ea typeface="宋体" charset="-122"/>
              </a:rPr>
              <a:t>5.1.3 </a:t>
            </a:r>
            <a:r>
              <a:rPr lang="zh-CN" altLang="en-US" b="1" dirty="0" smtClean="0">
                <a:latin typeface="宋体" charset="-122"/>
                <a:ea typeface="宋体" charset="-122"/>
              </a:rPr>
              <a:t>计划的类型</a:t>
            </a:r>
          </a:p>
          <a:p>
            <a:pPr>
              <a:buFont typeface="Wingdings" pitchFamily="2" charset="2"/>
              <a:buChar char="Ø"/>
            </a:pPr>
            <a:r>
              <a:rPr lang="en-US" altLang="zh-CN" sz="2800" b="1" dirty="0" smtClean="0">
                <a:latin typeface="宋体" charset="-122"/>
                <a:ea typeface="宋体" charset="-122"/>
              </a:rPr>
              <a:t>1. </a:t>
            </a:r>
            <a:r>
              <a:rPr lang="zh-CN" altLang="en-US" sz="2800" b="1" dirty="0" smtClean="0">
                <a:latin typeface="宋体" charset="-122"/>
                <a:ea typeface="宋体" charset="-122"/>
              </a:rPr>
              <a:t>计划的层次</a:t>
            </a:r>
            <a:endParaRPr lang="en-US" altLang="zh-CN" sz="2800" b="1" dirty="0" smtClean="0">
              <a:latin typeface="宋体" charset="-122"/>
              <a:ea typeface="宋体" charset="-122"/>
            </a:endParaRPr>
          </a:p>
        </p:txBody>
      </p:sp>
      <p:pic>
        <p:nvPicPr>
          <p:cNvPr id="40966" name="Picture 6" descr="GL7Zt1"/>
          <p:cNvPicPr>
            <a:picLocks noChangeAspect="1" noChangeArrowheads="1"/>
          </p:cNvPicPr>
          <p:nvPr/>
        </p:nvPicPr>
        <p:blipFill>
          <a:blip r:embed="rId2"/>
          <a:srcRect/>
          <a:stretch>
            <a:fillRect/>
          </a:stretch>
        </p:blipFill>
        <p:spPr bwMode="auto">
          <a:xfrm>
            <a:off x="539750" y="2349500"/>
            <a:ext cx="8305800" cy="4011613"/>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标题 1"/>
          <p:cNvSpPr>
            <a:spLocks noGrp="1"/>
          </p:cNvSpPr>
          <p:nvPr>
            <p:ph type="title" idx="4294967295"/>
          </p:nvPr>
        </p:nvSpPr>
        <p:spPr/>
        <p:txBody>
          <a:bodyPr/>
          <a:lstStyle/>
          <a:p>
            <a:r>
              <a:rPr lang="en-US" altLang="zh-CN" sz="4000" dirty="0" smtClean="0">
                <a:latin typeface="微软雅黑" charset="0"/>
                <a:ea typeface="微软雅黑" charset="0"/>
              </a:rPr>
              <a:t>5.1 </a:t>
            </a:r>
            <a:r>
              <a:rPr lang="zh-CN" altLang="en-US" sz="4000" dirty="0" smtClean="0">
                <a:latin typeface="微软雅黑" pitchFamily="34" charset="-122"/>
                <a:ea typeface="微软雅黑" pitchFamily="34" charset="-122"/>
              </a:rPr>
              <a:t>计划的含义和类型</a:t>
            </a:r>
            <a:endParaRPr lang="zh-CN" altLang="en-US" sz="4000" dirty="0" smtClean="0"/>
          </a:p>
        </p:txBody>
      </p:sp>
      <p:sp>
        <p:nvSpPr>
          <p:cNvPr id="41987" name="内容占位符 2"/>
          <p:cNvSpPr>
            <a:spLocks noGrp="1"/>
          </p:cNvSpPr>
          <p:nvPr>
            <p:ph idx="4294967295"/>
          </p:nvPr>
        </p:nvSpPr>
        <p:spPr/>
        <p:txBody>
          <a:bodyPr/>
          <a:lstStyle/>
          <a:p>
            <a:r>
              <a:rPr lang="en-US" altLang="zh-CN" sz="2800" b="1" dirty="0" smtClean="0">
                <a:latin typeface="宋体" charset="-122"/>
                <a:ea typeface="宋体" charset="-122"/>
              </a:rPr>
              <a:t>2. </a:t>
            </a:r>
            <a:r>
              <a:rPr lang="zh-CN" altLang="en-US" sz="2800" b="1" dirty="0" smtClean="0">
                <a:latin typeface="宋体" charset="-122"/>
                <a:ea typeface="宋体" charset="-122"/>
              </a:rPr>
              <a:t>计划的时间跨度</a:t>
            </a:r>
          </a:p>
          <a:p>
            <a:pPr>
              <a:buFont typeface="Wingdings" pitchFamily="2" charset="2"/>
              <a:buChar char="Ø"/>
            </a:pPr>
            <a:r>
              <a:rPr lang="zh-CN" altLang="en-US" sz="2800" b="1" dirty="0" smtClean="0">
                <a:latin typeface="宋体" charset="-122"/>
                <a:ea typeface="宋体" charset="-122"/>
              </a:rPr>
              <a:t>（</a:t>
            </a:r>
            <a:r>
              <a:rPr lang="en-US" altLang="zh-CN" sz="2800" b="1" dirty="0" smtClean="0">
                <a:latin typeface="宋体" charset="-122"/>
                <a:ea typeface="宋体" charset="-122"/>
              </a:rPr>
              <a:t>1</a:t>
            </a:r>
            <a:r>
              <a:rPr lang="zh-CN" altLang="en-US" sz="2800" b="1" dirty="0" smtClean="0">
                <a:latin typeface="宋体" charset="-122"/>
                <a:ea typeface="宋体" charset="-122"/>
              </a:rPr>
              <a:t>）长期、中期与短期目标</a:t>
            </a:r>
          </a:p>
          <a:p>
            <a:pPr>
              <a:buFont typeface="Wingdings" pitchFamily="2" charset="2"/>
              <a:buChar char="Ø"/>
            </a:pPr>
            <a:r>
              <a:rPr lang="zh-CN" altLang="en-US" sz="2800" b="1" dirty="0" smtClean="0">
                <a:latin typeface="宋体" charset="-122"/>
                <a:ea typeface="宋体" charset="-122"/>
              </a:rPr>
              <a:t>（</a:t>
            </a:r>
            <a:r>
              <a:rPr lang="en-US" altLang="zh-CN" sz="2800" b="1" dirty="0" smtClean="0">
                <a:latin typeface="宋体" charset="-122"/>
                <a:ea typeface="宋体" charset="-122"/>
              </a:rPr>
              <a:t>2</a:t>
            </a:r>
            <a:r>
              <a:rPr lang="zh-CN" altLang="en-US" sz="2800" b="1" dirty="0" smtClean="0">
                <a:latin typeface="宋体" charset="-122"/>
                <a:ea typeface="宋体" charset="-122"/>
              </a:rPr>
              <a:t>）长期、中期与短期计划</a:t>
            </a:r>
          </a:p>
          <a:p>
            <a:r>
              <a:rPr lang="en-US" altLang="zh-CN" sz="2800" b="1" dirty="0" smtClean="0">
                <a:latin typeface="宋体" charset="-122"/>
                <a:ea typeface="宋体" charset="-122"/>
              </a:rPr>
              <a:t>3. </a:t>
            </a:r>
            <a:r>
              <a:rPr lang="zh-CN" altLang="en-US" sz="2800" b="1" dirty="0" smtClean="0">
                <a:latin typeface="宋体" charset="-122"/>
                <a:ea typeface="宋体" charset="-122"/>
              </a:rPr>
              <a:t>其他计划类型</a:t>
            </a:r>
          </a:p>
          <a:p>
            <a:pPr>
              <a:buFont typeface="Wingdings" pitchFamily="2" charset="2"/>
              <a:buChar char="Ø"/>
            </a:pPr>
            <a:r>
              <a:rPr lang="zh-CN" altLang="en-US" sz="2800" b="1" dirty="0" smtClean="0">
                <a:latin typeface="宋体" charset="-122"/>
                <a:ea typeface="宋体" charset="-122"/>
              </a:rPr>
              <a:t>（</a:t>
            </a:r>
            <a:r>
              <a:rPr lang="en-US" altLang="zh-CN" sz="2800" b="1" dirty="0" smtClean="0">
                <a:latin typeface="宋体" charset="-122"/>
                <a:ea typeface="宋体" charset="-122"/>
              </a:rPr>
              <a:t>1</a:t>
            </a:r>
            <a:r>
              <a:rPr lang="zh-CN" altLang="en-US" sz="2800" b="1" dirty="0" smtClean="0">
                <a:latin typeface="宋体" charset="-122"/>
                <a:ea typeface="宋体" charset="-122"/>
              </a:rPr>
              <a:t>）综合性计划与专项计划</a:t>
            </a:r>
          </a:p>
          <a:p>
            <a:pPr>
              <a:buFont typeface="Wingdings" pitchFamily="2" charset="2"/>
              <a:buChar char="Ø"/>
            </a:pPr>
            <a:r>
              <a:rPr lang="zh-CN" altLang="en-US" sz="2800" b="1" dirty="0" smtClean="0">
                <a:latin typeface="宋体" charset="-122"/>
                <a:ea typeface="宋体" charset="-122"/>
              </a:rPr>
              <a:t>（</a:t>
            </a:r>
            <a:r>
              <a:rPr lang="en-US" altLang="zh-CN" sz="2800" b="1" dirty="0" smtClean="0">
                <a:latin typeface="宋体" charset="-122"/>
                <a:ea typeface="宋体" charset="-122"/>
              </a:rPr>
              <a:t>2</a:t>
            </a:r>
            <a:r>
              <a:rPr lang="zh-CN" altLang="en-US" sz="2800" b="1" dirty="0" smtClean="0">
                <a:latin typeface="宋体" charset="-122"/>
                <a:ea typeface="宋体" charset="-122"/>
              </a:rPr>
              <a:t>）应急计划和危机管理</a:t>
            </a:r>
          </a:p>
          <a:p>
            <a:pPr>
              <a:buFont typeface="Wingdings" pitchFamily="2" charset="2"/>
              <a:buNone/>
            </a:pPr>
            <a:r>
              <a:rPr lang="zh-CN" altLang="en-US" sz="2800" b="1" dirty="0" smtClean="0">
                <a:latin typeface="宋体" charset="-122"/>
                <a:ea typeface="宋体" charset="-122"/>
              </a:rPr>
              <a:t>       ① 应急计划</a:t>
            </a:r>
          </a:p>
          <a:p>
            <a:pPr>
              <a:buFont typeface="Wingdings" pitchFamily="2" charset="2"/>
              <a:buNone/>
            </a:pPr>
            <a:r>
              <a:rPr lang="zh-CN" altLang="en-US" sz="2800" b="1" dirty="0" smtClean="0">
                <a:latin typeface="宋体" charset="-122"/>
                <a:ea typeface="宋体" charset="-122"/>
              </a:rPr>
              <a:t>       ② 危机管理</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标题 1"/>
          <p:cNvSpPr>
            <a:spLocks noGrp="1"/>
          </p:cNvSpPr>
          <p:nvPr>
            <p:ph type="title" idx="4294967295"/>
          </p:nvPr>
        </p:nvSpPr>
        <p:spPr/>
        <p:txBody>
          <a:bodyPr/>
          <a:lstStyle/>
          <a:p>
            <a:r>
              <a:rPr lang="en-US" altLang="zh-CN" sz="4000" dirty="0" smtClean="0">
                <a:latin typeface="微软雅黑" pitchFamily="34" charset="-122"/>
                <a:ea typeface="微软雅黑" pitchFamily="34" charset="-122"/>
              </a:rPr>
              <a:t>5.2 </a:t>
            </a:r>
            <a:r>
              <a:rPr lang="zh-CN" altLang="en-US" sz="4000" dirty="0" smtClean="0">
                <a:latin typeface="微软雅黑" pitchFamily="34" charset="-122"/>
                <a:ea typeface="微软雅黑" pitchFamily="34" charset="-122"/>
              </a:rPr>
              <a:t>战术计划与作业计划</a:t>
            </a:r>
          </a:p>
        </p:txBody>
      </p:sp>
      <p:sp>
        <p:nvSpPr>
          <p:cNvPr id="44035" name="内容占位符 2"/>
          <p:cNvSpPr>
            <a:spLocks noGrp="1"/>
          </p:cNvSpPr>
          <p:nvPr>
            <p:ph idx="4294967295"/>
          </p:nvPr>
        </p:nvSpPr>
        <p:spPr/>
        <p:txBody>
          <a:bodyPr/>
          <a:lstStyle/>
          <a:p>
            <a:r>
              <a:rPr lang="en-US" altLang="zh-CN" b="1" dirty="0" smtClean="0">
                <a:latin typeface="宋体" charset="-122"/>
                <a:ea typeface="宋体" charset="-122"/>
              </a:rPr>
              <a:t>5.2.1 </a:t>
            </a:r>
            <a:r>
              <a:rPr lang="zh-CN" altLang="en-US" b="1" dirty="0" smtClean="0">
                <a:latin typeface="宋体" charset="-122"/>
                <a:ea typeface="宋体" charset="-122"/>
              </a:rPr>
              <a:t>战术计划</a:t>
            </a:r>
          </a:p>
          <a:p>
            <a:pPr>
              <a:buFont typeface="Wingdings" pitchFamily="2" charset="2"/>
              <a:buChar char="Ø"/>
            </a:pPr>
            <a:r>
              <a:rPr lang="en-US" altLang="zh-CN" sz="2800" b="1" dirty="0" smtClean="0">
                <a:latin typeface="宋体" charset="-122"/>
                <a:ea typeface="宋体" charset="-122"/>
              </a:rPr>
              <a:t>1. </a:t>
            </a:r>
            <a:r>
              <a:rPr lang="zh-CN" altLang="en-US" sz="2800" b="1" dirty="0" smtClean="0">
                <a:latin typeface="宋体" charset="-122"/>
                <a:ea typeface="宋体" charset="-122"/>
              </a:rPr>
              <a:t>战略与战术的区别</a:t>
            </a:r>
          </a:p>
          <a:p>
            <a:pPr>
              <a:buFont typeface="Wingdings" pitchFamily="2" charset="2"/>
              <a:buNone/>
            </a:pPr>
            <a:r>
              <a:rPr lang="zh-CN" altLang="en-US" sz="2800" b="1" dirty="0" smtClean="0">
                <a:latin typeface="宋体" charset="-122"/>
                <a:ea typeface="宋体" charset="-122"/>
              </a:rPr>
              <a:t>    战术计划是用来实施战略计划的一系列有组织的步骤。战略重视资源、环境和使命，而战术则重视人和行动。</a:t>
            </a:r>
            <a:r>
              <a:rPr lang="zh-CN" altLang="en-US" sz="2800" dirty="0" smtClean="0">
                <a:latin typeface="宋体" charset="-122"/>
                <a:ea typeface="宋体" charset="-122"/>
              </a:rPr>
              <a:t> </a:t>
            </a:r>
            <a:endParaRPr lang="en-US" altLang="zh-CN" sz="2800" dirty="0" smtClean="0">
              <a:latin typeface="宋体" charset="-122"/>
              <a:ea typeface="宋体"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p:txBody>
          <a:bodyPr/>
          <a:lstStyle/>
          <a:p>
            <a:r>
              <a:rPr lang="en-US" altLang="zh-CN" sz="4400" dirty="0" smtClean="0">
                <a:latin typeface="微软雅黑" pitchFamily="34" charset="-122"/>
                <a:ea typeface="微软雅黑" pitchFamily="34" charset="-122"/>
              </a:rPr>
              <a:t>5.2 </a:t>
            </a:r>
            <a:r>
              <a:rPr lang="zh-CN" altLang="en-US" sz="4400" dirty="0" smtClean="0">
                <a:latin typeface="微软雅黑" pitchFamily="34" charset="-122"/>
                <a:ea typeface="微软雅黑" pitchFamily="34" charset="-122"/>
              </a:rPr>
              <a:t>战术计划与作业计划</a:t>
            </a:r>
            <a:endParaRPr lang="zh-CN" altLang="en-US" dirty="0" smtClean="0"/>
          </a:p>
        </p:txBody>
      </p:sp>
      <p:sp>
        <p:nvSpPr>
          <p:cNvPr id="43011" name="Rectangle 3"/>
          <p:cNvSpPr>
            <a:spLocks noGrp="1" noChangeArrowheads="1"/>
          </p:cNvSpPr>
          <p:nvPr>
            <p:ph type="body" idx="4294967295"/>
          </p:nvPr>
        </p:nvSpPr>
        <p:spPr/>
        <p:txBody>
          <a:bodyPr/>
          <a:lstStyle/>
          <a:p>
            <a:r>
              <a:rPr lang="en-US" altLang="zh-CN" sz="2800" b="1" dirty="0" smtClean="0">
                <a:latin typeface="宋体" charset="-122"/>
                <a:ea typeface="宋体" charset="-122"/>
              </a:rPr>
              <a:t>2. </a:t>
            </a:r>
            <a:r>
              <a:rPr lang="zh-CN" altLang="en-US" sz="2800" b="1" dirty="0" smtClean="0">
                <a:latin typeface="宋体" charset="-122"/>
                <a:ea typeface="宋体" charset="-122"/>
              </a:rPr>
              <a:t>战术计划的制定</a:t>
            </a:r>
          </a:p>
          <a:p>
            <a:r>
              <a:rPr lang="en-US" altLang="zh-CN" sz="2800" b="1" dirty="0" smtClean="0">
                <a:latin typeface="宋体" charset="-122"/>
                <a:ea typeface="宋体" charset="-122"/>
              </a:rPr>
              <a:t>3. </a:t>
            </a:r>
            <a:r>
              <a:rPr lang="zh-CN" altLang="en-US" sz="2800" b="1" dirty="0" smtClean="0">
                <a:latin typeface="宋体" charset="-122"/>
                <a:ea typeface="宋体" charset="-122"/>
              </a:rPr>
              <a:t>战术计划的实施</a:t>
            </a:r>
          </a:p>
        </p:txBody>
      </p:sp>
      <p:pic>
        <p:nvPicPr>
          <p:cNvPr id="43012" name="Picture 4" descr="GL7Zt4"/>
          <p:cNvPicPr>
            <a:picLocks noChangeAspect="1" noChangeArrowheads="1"/>
          </p:cNvPicPr>
          <p:nvPr/>
        </p:nvPicPr>
        <p:blipFill>
          <a:blip r:embed="rId2"/>
          <a:srcRect l="14166" t="-125" r="13332"/>
          <a:stretch>
            <a:fillRect/>
          </a:stretch>
        </p:blipFill>
        <p:spPr bwMode="auto">
          <a:xfrm>
            <a:off x="395288" y="2636838"/>
            <a:ext cx="8458200" cy="3233737"/>
          </a:xfrm>
          <a:prstGeom prst="rect">
            <a:avLst/>
          </a:prstGeom>
          <a:noFill/>
        </p:spPr>
      </p:pic>
    </p:spTree>
  </p:cSld>
  <p:clrMapOvr>
    <a:masterClrMapping/>
  </p:clrMapOvr>
</p:sld>
</file>

<file path=ppt/theme/theme1.xml><?xml version="1.0" encoding="utf-8"?>
<a:theme xmlns:a="http://schemas.openxmlformats.org/drawingml/2006/main" name="576TGp_report_light">
  <a:themeElements>
    <a:clrScheme name="Default Design 1">
      <a:dk1>
        <a:srgbClr val="000000"/>
      </a:dk1>
      <a:lt1>
        <a:srgbClr val="B4E3EE"/>
      </a:lt1>
      <a:dk2>
        <a:srgbClr val="189180"/>
      </a:dk2>
      <a:lt2>
        <a:srgbClr val="808080"/>
      </a:lt2>
      <a:accent1>
        <a:srgbClr val="FF7F00"/>
      </a:accent1>
      <a:accent2>
        <a:srgbClr val="B3DC27"/>
      </a:accent2>
      <a:accent3>
        <a:srgbClr val="D6EFF5"/>
      </a:accent3>
      <a:accent4>
        <a:srgbClr val="000000"/>
      </a:accent4>
      <a:accent5>
        <a:srgbClr val="FFC0AA"/>
      </a:accent5>
      <a:accent6>
        <a:srgbClr val="A2C722"/>
      </a:accent6>
      <a:hlink>
        <a:srgbClr val="6FB9D7"/>
      </a:hlink>
      <a:folHlink>
        <a:srgbClr val="F93D17"/>
      </a:folHlink>
    </a:clrScheme>
    <a:fontScheme name="Default Design">
      <a:majorFont>
        <a:latin typeface="Arial"/>
        <a:ea typeface="宋体"/>
        <a:cs typeface=""/>
      </a:majorFont>
      <a:minorFont>
        <a:latin typeface="Arial"/>
        <a:ea typeface="宋体"/>
        <a:cs typeface=""/>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宋体"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宋体" charset="0"/>
          </a:defRPr>
        </a:defPPr>
      </a:lstStyle>
    </a:lnDef>
  </a:objectDefaults>
  <a:extraClrSchemeLst>
    <a:extraClrScheme>
      <a:clrScheme name="Default Design 1">
        <a:dk1>
          <a:srgbClr val="000000"/>
        </a:dk1>
        <a:lt1>
          <a:srgbClr val="B4E3EE"/>
        </a:lt1>
        <a:dk2>
          <a:srgbClr val="189180"/>
        </a:dk2>
        <a:lt2>
          <a:srgbClr val="808080"/>
        </a:lt2>
        <a:accent1>
          <a:srgbClr val="FF7F00"/>
        </a:accent1>
        <a:accent2>
          <a:srgbClr val="B3DC27"/>
        </a:accent2>
        <a:accent3>
          <a:srgbClr val="D6EFF5"/>
        </a:accent3>
        <a:accent4>
          <a:srgbClr val="000000"/>
        </a:accent4>
        <a:accent5>
          <a:srgbClr val="FFC0AA"/>
        </a:accent5>
        <a:accent6>
          <a:srgbClr val="A2C722"/>
        </a:accent6>
        <a:hlink>
          <a:srgbClr val="6FB9D7"/>
        </a:hlink>
        <a:folHlink>
          <a:srgbClr val="F93D17"/>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EE384"/>
        </a:lt1>
        <a:dk2>
          <a:srgbClr val="FD8334"/>
        </a:dk2>
        <a:lt2>
          <a:srgbClr val="808080"/>
        </a:lt2>
        <a:accent1>
          <a:srgbClr val="F98EB2"/>
        </a:accent1>
        <a:accent2>
          <a:srgbClr val="FCB43E"/>
        </a:accent2>
        <a:accent3>
          <a:srgbClr val="FEEFC2"/>
        </a:accent3>
        <a:accent4>
          <a:srgbClr val="000000"/>
        </a:accent4>
        <a:accent5>
          <a:srgbClr val="FBC6D5"/>
        </a:accent5>
        <a:accent6>
          <a:srgbClr val="E4A337"/>
        </a:accent6>
        <a:hlink>
          <a:srgbClr val="FA6D73"/>
        </a:hlink>
        <a:folHlink>
          <a:srgbClr val="D264C5"/>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D4E1EE"/>
        </a:lt1>
        <a:dk2>
          <a:srgbClr val="2F84AF"/>
        </a:dk2>
        <a:lt2>
          <a:srgbClr val="808080"/>
        </a:lt2>
        <a:accent1>
          <a:srgbClr val="9899C1"/>
        </a:accent1>
        <a:accent2>
          <a:srgbClr val="4BBAC3"/>
        </a:accent2>
        <a:accent3>
          <a:srgbClr val="E6EEF5"/>
        </a:accent3>
        <a:accent4>
          <a:srgbClr val="000000"/>
        </a:accent4>
        <a:accent5>
          <a:srgbClr val="CACADD"/>
        </a:accent5>
        <a:accent6>
          <a:srgbClr val="43A8B0"/>
        </a:accent6>
        <a:hlink>
          <a:srgbClr val="7AC5B9"/>
        </a:hlink>
        <a:folHlink>
          <a:srgbClr val="719FC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576TGp_report_light.pot</Template>
  <TotalTime>3283</TotalTime>
  <Words>1204</Words>
  <Application>Microsoft Macintosh PowerPoint</Application>
  <PresentationFormat>全屏显示(4:3)</PresentationFormat>
  <Paragraphs>129</Paragraphs>
  <Slides>24</Slides>
  <Notes>0</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576TGp_report_light</vt:lpstr>
      <vt:lpstr>              第五章 计划</vt:lpstr>
      <vt:lpstr>本章学习重点</vt:lpstr>
      <vt:lpstr>5.1 计划的含义和类型</vt:lpstr>
      <vt:lpstr>5.1 计划的含义和类型</vt:lpstr>
      <vt:lpstr>5.1 计划的含义和类型</vt:lpstr>
      <vt:lpstr>5.1 计划的含义和类型</vt:lpstr>
      <vt:lpstr>5.1 计划的含义和类型</vt:lpstr>
      <vt:lpstr>5.2 战术计划与作业计划</vt:lpstr>
      <vt:lpstr>5.2 战术计划与作业计划</vt:lpstr>
      <vt:lpstr>5.2 战术计划与作业计划</vt:lpstr>
      <vt:lpstr>5.2 战术计划与作业计划</vt:lpstr>
      <vt:lpstr>5.3 计划的原则与过程</vt:lpstr>
      <vt:lpstr>5.3 计划的原则与过程</vt:lpstr>
      <vt:lpstr>5.4 目标管理</vt:lpstr>
      <vt:lpstr>5.4 目标管理</vt:lpstr>
      <vt:lpstr>5.4 目标管理</vt:lpstr>
      <vt:lpstr>5.4 目标管理</vt:lpstr>
      <vt:lpstr>5.4 目标管理</vt:lpstr>
      <vt:lpstr>5.4 目标管理</vt:lpstr>
      <vt:lpstr>5.4 目标管理</vt:lpstr>
      <vt:lpstr>5.5 计划的方法</vt:lpstr>
      <vt:lpstr>5.5 计划的方法</vt:lpstr>
      <vt:lpstr>5.5 计划的方法</vt:lpstr>
      <vt:lpstr>Thank You!</vt:lpstr>
    </vt:vector>
  </TitlesOfParts>
  <Company>Guild Design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ThemeGallery PowerTemplate</dc:title>
  <dc:creator>www.themegallery.com</dc:creator>
  <cp:lastModifiedBy>ausu</cp:lastModifiedBy>
  <cp:revision>38</cp:revision>
  <dcterms:created xsi:type="dcterms:W3CDTF">2008-03-07T03:21:22Z</dcterms:created>
  <dcterms:modified xsi:type="dcterms:W3CDTF">2017-02-12T13:54:30Z</dcterms:modified>
</cp:coreProperties>
</file>