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295" r:id="rId3"/>
    <p:sldId id="333" r:id="rId4"/>
    <p:sldId id="334" r:id="rId5"/>
    <p:sldId id="335" r:id="rId6"/>
    <p:sldId id="336" r:id="rId7"/>
    <p:sldId id="337" r:id="rId8"/>
    <p:sldId id="338" r:id="rId9"/>
    <p:sldId id="339" r:id="rId10"/>
    <p:sldId id="340" r:id="rId11"/>
    <p:sldId id="341" r:id="rId12"/>
    <p:sldId id="342" r:id="rId13"/>
    <p:sldId id="343" r:id="rId14"/>
    <p:sldId id="344" r:id="rId15"/>
    <p:sldId id="345" r:id="rId16"/>
    <p:sldId id="346" r:id="rId17"/>
    <p:sldId id="347" r:id="rId18"/>
    <p:sldId id="348" r:id="rId19"/>
    <p:sldId id="349" r:id="rId20"/>
    <p:sldId id="350" r:id="rId21"/>
    <p:sldId id="351" r:id="rId22"/>
    <p:sldId id="352" r:id="rId23"/>
    <p:sldId id="353" r:id="rId24"/>
    <p:sldId id="354" r:id="rId25"/>
    <p:sldId id="355" r:id="rId26"/>
    <p:sldId id="356" r:id="rId27"/>
    <p:sldId id="357" r:id="rId28"/>
    <p:sldId id="358" r:id="rId29"/>
    <p:sldId id="359" r:id="rId30"/>
    <p:sldId id="360" r:id="rId31"/>
    <p:sldId id="330"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charset="0"/>
        <a:cs typeface="+mn-cs"/>
      </a:defRPr>
    </a:lvl1pPr>
    <a:lvl2pPr marL="457200" algn="l" rtl="0" fontAlgn="base">
      <a:spcBef>
        <a:spcPct val="0"/>
      </a:spcBef>
      <a:spcAft>
        <a:spcPct val="0"/>
      </a:spcAft>
      <a:defRPr kern="1200">
        <a:solidFill>
          <a:schemeClr val="tx1"/>
        </a:solidFill>
        <a:latin typeface="Arial" charset="0"/>
        <a:ea typeface="宋体" charset="0"/>
        <a:cs typeface="+mn-cs"/>
      </a:defRPr>
    </a:lvl2pPr>
    <a:lvl3pPr marL="914400" algn="l" rtl="0" fontAlgn="base">
      <a:spcBef>
        <a:spcPct val="0"/>
      </a:spcBef>
      <a:spcAft>
        <a:spcPct val="0"/>
      </a:spcAft>
      <a:defRPr kern="1200">
        <a:solidFill>
          <a:schemeClr val="tx1"/>
        </a:solidFill>
        <a:latin typeface="Arial" charset="0"/>
        <a:ea typeface="宋体" charset="0"/>
        <a:cs typeface="+mn-cs"/>
      </a:defRPr>
    </a:lvl3pPr>
    <a:lvl4pPr marL="1371600" algn="l" rtl="0" fontAlgn="base">
      <a:spcBef>
        <a:spcPct val="0"/>
      </a:spcBef>
      <a:spcAft>
        <a:spcPct val="0"/>
      </a:spcAft>
      <a:defRPr kern="1200">
        <a:solidFill>
          <a:schemeClr val="tx1"/>
        </a:solidFill>
        <a:latin typeface="Arial" charset="0"/>
        <a:ea typeface="宋体" charset="0"/>
        <a:cs typeface="+mn-cs"/>
      </a:defRPr>
    </a:lvl4pPr>
    <a:lvl5pPr marL="1828800" algn="l" rtl="0" fontAlgn="base">
      <a:spcBef>
        <a:spcPct val="0"/>
      </a:spcBef>
      <a:spcAft>
        <a:spcPct val="0"/>
      </a:spcAft>
      <a:defRPr kern="1200">
        <a:solidFill>
          <a:schemeClr val="tx1"/>
        </a:solidFill>
        <a:latin typeface="Arial" charset="0"/>
        <a:ea typeface="宋体" charset="0"/>
        <a:cs typeface="+mn-cs"/>
      </a:defRPr>
    </a:lvl5pPr>
    <a:lvl6pPr marL="2286000" algn="l" defTabSz="457200" rtl="0" eaLnBrk="1" latinLnBrk="0" hangingPunct="1">
      <a:defRPr kern="1200">
        <a:solidFill>
          <a:schemeClr val="tx1"/>
        </a:solidFill>
        <a:latin typeface="Arial" charset="0"/>
        <a:ea typeface="宋体" charset="0"/>
        <a:cs typeface="+mn-cs"/>
      </a:defRPr>
    </a:lvl6pPr>
    <a:lvl7pPr marL="2743200" algn="l" defTabSz="457200" rtl="0" eaLnBrk="1" latinLnBrk="0" hangingPunct="1">
      <a:defRPr kern="1200">
        <a:solidFill>
          <a:schemeClr val="tx1"/>
        </a:solidFill>
        <a:latin typeface="Arial" charset="0"/>
        <a:ea typeface="宋体" charset="0"/>
        <a:cs typeface="+mn-cs"/>
      </a:defRPr>
    </a:lvl7pPr>
    <a:lvl8pPr marL="3200400" algn="l" defTabSz="457200" rtl="0" eaLnBrk="1" latinLnBrk="0" hangingPunct="1">
      <a:defRPr kern="1200">
        <a:solidFill>
          <a:schemeClr val="tx1"/>
        </a:solidFill>
        <a:latin typeface="Arial" charset="0"/>
        <a:ea typeface="宋体" charset="0"/>
        <a:cs typeface="+mn-cs"/>
      </a:defRPr>
    </a:lvl8pPr>
    <a:lvl9pPr marL="3657600" algn="l" defTabSz="457200" rtl="0" eaLnBrk="1" latinLnBrk="0" hangingPunct="1">
      <a:defRPr kern="1200">
        <a:solidFill>
          <a:schemeClr val="tx1"/>
        </a:solidFill>
        <a:latin typeface="Arial" charset="0"/>
        <a:ea typeface="宋体"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B9D7"/>
    <a:srgbClr val="808080"/>
    <a:srgbClr val="969696"/>
    <a:srgbClr val="FF7F00"/>
    <a:srgbClr val="000000"/>
    <a:srgbClr val="333333"/>
    <a:srgbClr val="EC2C06"/>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8603FDC-E32A-4AB5-989C-0864C3EAD2B8}" styleName="主题样式 2 - 强调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327" autoAdjust="0"/>
    <p:restoredTop sz="94660"/>
  </p:normalViewPr>
  <p:slideViewPr>
    <p:cSldViewPr>
      <p:cViewPr>
        <p:scale>
          <a:sx n="68" d="100"/>
          <a:sy n="68" d="100"/>
        </p:scale>
        <p:origin x="-1386" y="-156"/>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92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4274E565-3364-2F4D-B26E-9DCC6BA179A1}" type="slidenum">
              <a:rPr lang="en-US" altLang="zh-CN"/>
              <a:pPr/>
              <a:t>‹#›</a:t>
            </a:fld>
            <a:endParaRPr lang="en-US" altLang="zh-CN"/>
          </a:p>
        </p:txBody>
      </p:sp>
    </p:spTree>
    <p:extLst>
      <p:ext uri="{BB962C8B-B14F-4D97-AF65-F5344CB8AC3E}">
        <p14:creationId xmlns:p14="http://schemas.microsoft.com/office/powerpoint/2010/main" xmlns="" val="155707631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charset="0"/>
        <a:cs typeface="+mn-cs"/>
      </a:defRPr>
    </a:lvl1pPr>
    <a:lvl2pPr marL="457200" algn="l" rtl="0" fontAlgn="base">
      <a:spcBef>
        <a:spcPct val="30000"/>
      </a:spcBef>
      <a:spcAft>
        <a:spcPct val="0"/>
      </a:spcAft>
      <a:defRPr sz="1200" kern="1200">
        <a:solidFill>
          <a:schemeClr val="tx1"/>
        </a:solidFill>
        <a:latin typeface="Arial" charset="0"/>
        <a:ea typeface="宋体" charset="0"/>
        <a:cs typeface="+mn-cs"/>
      </a:defRPr>
    </a:lvl2pPr>
    <a:lvl3pPr marL="914400" algn="l" rtl="0" fontAlgn="base">
      <a:spcBef>
        <a:spcPct val="30000"/>
      </a:spcBef>
      <a:spcAft>
        <a:spcPct val="0"/>
      </a:spcAft>
      <a:defRPr sz="1200" kern="1200">
        <a:solidFill>
          <a:schemeClr val="tx1"/>
        </a:solidFill>
        <a:latin typeface="Arial" charset="0"/>
        <a:ea typeface="宋体" charset="0"/>
        <a:cs typeface="+mn-cs"/>
      </a:defRPr>
    </a:lvl3pPr>
    <a:lvl4pPr marL="1371600" algn="l" rtl="0" fontAlgn="base">
      <a:spcBef>
        <a:spcPct val="30000"/>
      </a:spcBef>
      <a:spcAft>
        <a:spcPct val="0"/>
      </a:spcAft>
      <a:defRPr sz="1200" kern="1200">
        <a:solidFill>
          <a:schemeClr val="tx1"/>
        </a:solidFill>
        <a:latin typeface="Arial" charset="0"/>
        <a:ea typeface="宋体" charset="0"/>
        <a:cs typeface="+mn-cs"/>
      </a:defRPr>
    </a:lvl4pPr>
    <a:lvl5pPr marL="1828800" algn="l" rtl="0" fontAlgn="base">
      <a:spcBef>
        <a:spcPct val="30000"/>
      </a:spcBef>
      <a:spcAft>
        <a:spcPct val="0"/>
      </a:spcAft>
      <a:defRPr sz="1200" kern="1200">
        <a:solidFill>
          <a:schemeClr val="tx1"/>
        </a:solidFill>
        <a:latin typeface="Arial" charset="0"/>
        <a:ea typeface="宋体"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108" name="Freeform 12"/>
          <p:cNvSpPr>
            <a:spLocks/>
          </p:cNvSpPr>
          <p:nvPr/>
        </p:nvSpPr>
        <p:spPr bwMode="gray">
          <a:xfrm>
            <a:off x="-9525" y="2997200"/>
            <a:ext cx="2205038" cy="2663825"/>
          </a:xfrm>
          <a:custGeom>
            <a:avLst/>
            <a:gdLst>
              <a:gd name="T0" fmla="*/ 0 w 1406"/>
              <a:gd name="T1" fmla="*/ 1678 h 1678"/>
              <a:gd name="T2" fmla="*/ 0 w 1406"/>
              <a:gd name="T3" fmla="*/ 1134 h 1678"/>
              <a:gd name="T4" fmla="*/ 1406 w 1406"/>
              <a:gd name="T5" fmla="*/ 0 h 1678"/>
              <a:gd name="T6" fmla="*/ 1406 w 1406"/>
              <a:gd name="T7" fmla="*/ 91 h 1678"/>
              <a:gd name="T8" fmla="*/ 0 w 1406"/>
              <a:gd name="T9" fmla="*/ 1678 h 1678"/>
            </a:gdLst>
            <a:ahLst/>
            <a:cxnLst>
              <a:cxn ang="0">
                <a:pos x="T0" y="T1"/>
              </a:cxn>
              <a:cxn ang="0">
                <a:pos x="T2" y="T3"/>
              </a:cxn>
              <a:cxn ang="0">
                <a:pos x="T4" y="T5"/>
              </a:cxn>
              <a:cxn ang="0">
                <a:pos x="T6" y="T7"/>
              </a:cxn>
              <a:cxn ang="0">
                <a:pos x="T8" y="T9"/>
              </a:cxn>
            </a:cxnLst>
            <a:rect l="0" t="0" r="r" b="b"/>
            <a:pathLst>
              <a:path w="1406" h="1678">
                <a:moveTo>
                  <a:pt x="0" y="1678"/>
                </a:moveTo>
                <a:lnTo>
                  <a:pt x="0" y="1134"/>
                </a:lnTo>
                <a:lnTo>
                  <a:pt x="1406" y="0"/>
                </a:lnTo>
                <a:lnTo>
                  <a:pt x="1406" y="91"/>
                </a:lnTo>
                <a:lnTo>
                  <a:pt x="0" y="1678"/>
                </a:lnTo>
                <a:close/>
              </a:path>
            </a:pathLst>
          </a:custGeom>
          <a:solidFill>
            <a:srgbClr val="E0E0E0"/>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pic>
        <p:nvPicPr>
          <p:cNvPr id="4103" name="Picture 7" descr="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gray">
          <a:xfrm>
            <a:off x="1447800" y="1782763"/>
            <a:ext cx="7359650" cy="1609725"/>
          </a:xfrm>
          <a:prstGeom prst="rect">
            <a:avLst/>
          </a:prstGeom>
          <a:noFill/>
          <a:extLst>
            <a:ext uri="{909E8E84-426E-40dd-AFC4-6F175D3DCCD1}">
              <a14:hiddenFill xmlns:a14="http://schemas.microsoft.com/office/drawing/2010/main" xmlns="">
                <a:solidFill>
                  <a:srgbClr val="FFFFFF"/>
                </a:solidFill>
              </a14:hiddenFill>
            </a:ext>
          </a:extLst>
        </p:spPr>
      </p:pic>
      <p:sp>
        <p:nvSpPr>
          <p:cNvPr id="4104" name="Freeform 8"/>
          <p:cNvSpPr>
            <a:spLocks/>
          </p:cNvSpPr>
          <p:nvPr/>
        </p:nvSpPr>
        <p:spPr bwMode="gray">
          <a:xfrm>
            <a:off x="568325" y="-9525"/>
            <a:ext cx="1784350" cy="6875463"/>
          </a:xfrm>
          <a:custGeom>
            <a:avLst/>
            <a:gdLst>
              <a:gd name="T0" fmla="*/ 0 w 1124"/>
              <a:gd name="T1" fmla="*/ 0 h 4343"/>
              <a:gd name="T2" fmla="*/ 490 w 1124"/>
              <a:gd name="T3" fmla="*/ 2 h 4343"/>
              <a:gd name="T4" fmla="*/ 1124 w 1124"/>
              <a:gd name="T5" fmla="*/ 1373 h 4343"/>
              <a:gd name="T6" fmla="*/ 1124 w 1124"/>
              <a:gd name="T7" fmla="*/ 2036 h 4343"/>
              <a:gd name="T8" fmla="*/ 889 w 1124"/>
              <a:gd name="T9" fmla="*/ 4343 h 4343"/>
              <a:gd name="T10" fmla="*/ 526 w 1124"/>
              <a:gd name="T11" fmla="*/ 4343 h 4343"/>
              <a:gd name="T12" fmla="*/ 1079 w 1124"/>
              <a:gd name="T13" fmla="*/ 2031 h 4343"/>
              <a:gd name="T14" fmla="*/ 1079 w 1124"/>
              <a:gd name="T15" fmla="*/ 1383 h 4343"/>
              <a:gd name="T16" fmla="*/ 0 w 1124"/>
              <a:gd name="T17" fmla="*/ 0 h 4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4" h="4343">
                <a:moveTo>
                  <a:pt x="0" y="0"/>
                </a:moveTo>
                <a:lnTo>
                  <a:pt x="490" y="2"/>
                </a:lnTo>
                <a:lnTo>
                  <a:pt x="1124" y="1373"/>
                </a:lnTo>
                <a:lnTo>
                  <a:pt x="1124" y="2036"/>
                </a:lnTo>
                <a:lnTo>
                  <a:pt x="889" y="4343"/>
                </a:lnTo>
                <a:lnTo>
                  <a:pt x="526" y="4343"/>
                </a:lnTo>
                <a:lnTo>
                  <a:pt x="1079" y="2031"/>
                </a:lnTo>
                <a:lnTo>
                  <a:pt x="1079" y="1383"/>
                </a:lnTo>
                <a:lnTo>
                  <a:pt x="0" y="0"/>
                </a:lnTo>
                <a:close/>
              </a:path>
            </a:pathLst>
          </a:custGeom>
          <a:solidFill>
            <a:schemeClr val="bg1"/>
          </a:soli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a:lstStyle/>
          <a:p>
            <a:endParaRPr lang="zh-CN" altLang="en-US"/>
          </a:p>
        </p:txBody>
      </p:sp>
      <p:sp>
        <p:nvSpPr>
          <p:cNvPr id="4105" name="Freeform 9"/>
          <p:cNvSpPr>
            <a:spLocks/>
          </p:cNvSpPr>
          <p:nvPr/>
        </p:nvSpPr>
        <p:spPr bwMode="gray">
          <a:xfrm>
            <a:off x="-12700" y="-9525"/>
            <a:ext cx="2392363" cy="6880225"/>
          </a:xfrm>
          <a:custGeom>
            <a:avLst/>
            <a:gdLst>
              <a:gd name="T0" fmla="*/ 181 w 1507"/>
              <a:gd name="T1" fmla="*/ 0 h 4334"/>
              <a:gd name="T2" fmla="*/ 1507 w 1507"/>
              <a:gd name="T3" fmla="*/ 1379 h 4334"/>
              <a:gd name="T4" fmla="*/ 1507 w 1507"/>
              <a:gd name="T5" fmla="*/ 2036 h 4334"/>
              <a:gd name="T6" fmla="*/ 727 w 1507"/>
              <a:gd name="T7" fmla="*/ 4334 h 4334"/>
              <a:gd name="T8" fmla="*/ 2 w 1507"/>
              <a:gd name="T9" fmla="*/ 4334 h 4334"/>
              <a:gd name="T10" fmla="*/ 2 w 1507"/>
              <a:gd name="T11" fmla="*/ 4162 h 4334"/>
              <a:gd name="T12" fmla="*/ 1441 w 1507"/>
              <a:gd name="T13" fmla="*/ 1936 h 4334"/>
              <a:gd name="T14" fmla="*/ 1441 w 1507"/>
              <a:gd name="T15" fmla="*/ 1447 h 4334"/>
              <a:gd name="T16" fmla="*/ 8 w 1507"/>
              <a:gd name="T17" fmla="*/ 434 h 4334"/>
              <a:gd name="T18" fmla="*/ 0 w 1507"/>
              <a:gd name="T19" fmla="*/ 6 h 4334"/>
              <a:gd name="T20" fmla="*/ 181 w 1507"/>
              <a:gd name="T21" fmla="*/ 0 h 4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7" h="4334">
                <a:moveTo>
                  <a:pt x="181" y="0"/>
                </a:moveTo>
                <a:lnTo>
                  <a:pt x="1507" y="1379"/>
                </a:lnTo>
                <a:lnTo>
                  <a:pt x="1507" y="2036"/>
                </a:lnTo>
                <a:lnTo>
                  <a:pt x="727" y="4334"/>
                </a:lnTo>
                <a:lnTo>
                  <a:pt x="2" y="4334"/>
                </a:lnTo>
                <a:lnTo>
                  <a:pt x="2" y="4162"/>
                </a:lnTo>
                <a:lnTo>
                  <a:pt x="1441" y="1936"/>
                </a:lnTo>
                <a:lnTo>
                  <a:pt x="1441" y="1447"/>
                </a:lnTo>
                <a:lnTo>
                  <a:pt x="8" y="434"/>
                </a:lnTo>
                <a:lnTo>
                  <a:pt x="0" y="6"/>
                </a:lnTo>
                <a:lnTo>
                  <a:pt x="181" y="0"/>
                </a:ln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06" name="Freeform 10"/>
          <p:cNvSpPr>
            <a:spLocks/>
          </p:cNvSpPr>
          <p:nvPr/>
        </p:nvSpPr>
        <p:spPr bwMode="gray">
          <a:xfrm>
            <a:off x="2557463" y="0"/>
            <a:ext cx="3022600" cy="6858000"/>
          </a:xfrm>
          <a:custGeom>
            <a:avLst/>
            <a:gdLst>
              <a:gd name="T0" fmla="*/ 1904 w 1904"/>
              <a:gd name="T1" fmla="*/ 0 h 4354"/>
              <a:gd name="T2" fmla="*/ 1178 w 1904"/>
              <a:gd name="T3" fmla="*/ 0 h 4354"/>
              <a:gd name="T4" fmla="*/ 0 w 1904"/>
              <a:gd name="T5" fmla="*/ 1342 h 4354"/>
              <a:gd name="T6" fmla="*/ 0 w 1904"/>
              <a:gd name="T7" fmla="*/ 1950 h 4354"/>
              <a:gd name="T8" fmla="*/ 498 w 1904"/>
              <a:gd name="T9" fmla="*/ 4354 h 4354"/>
              <a:gd name="T10" fmla="*/ 1088 w 1904"/>
              <a:gd name="T11" fmla="*/ 4354 h 4354"/>
              <a:gd name="T12" fmla="*/ 44 w 1904"/>
              <a:gd name="T13" fmla="*/ 1985 h 4354"/>
              <a:gd name="T14" fmla="*/ 44 w 1904"/>
              <a:gd name="T15" fmla="*/ 1361 h 4354"/>
              <a:gd name="T16" fmla="*/ 1904 w 1904"/>
              <a:gd name="T17" fmla="*/ 0 h 4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4" h="4354">
                <a:moveTo>
                  <a:pt x="1904" y="0"/>
                </a:moveTo>
                <a:lnTo>
                  <a:pt x="1178" y="0"/>
                </a:lnTo>
                <a:lnTo>
                  <a:pt x="0" y="1342"/>
                </a:lnTo>
                <a:lnTo>
                  <a:pt x="0" y="1950"/>
                </a:lnTo>
                <a:lnTo>
                  <a:pt x="498" y="4354"/>
                </a:lnTo>
                <a:lnTo>
                  <a:pt x="1088" y="4354"/>
                </a:lnTo>
                <a:lnTo>
                  <a:pt x="44" y="1985"/>
                </a:lnTo>
                <a:lnTo>
                  <a:pt x="44" y="1361"/>
                </a:lnTo>
                <a:lnTo>
                  <a:pt x="1904" y="0"/>
                </a:lnTo>
                <a:close/>
              </a:path>
            </a:pathLst>
          </a:custGeom>
          <a:solidFill>
            <a:srgbClr val="D3D3D3"/>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07" name="Freeform 11"/>
          <p:cNvSpPr>
            <a:spLocks/>
          </p:cNvSpPr>
          <p:nvPr/>
        </p:nvSpPr>
        <p:spPr bwMode="gray">
          <a:xfrm>
            <a:off x="2959100" y="-14288"/>
            <a:ext cx="2711450" cy="1887538"/>
          </a:xfrm>
          <a:custGeom>
            <a:avLst/>
            <a:gdLst>
              <a:gd name="T0" fmla="*/ 1708 w 1708"/>
              <a:gd name="T1" fmla="*/ 1 h 1189"/>
              <a:gd name="T2" fmla="*/ 1379 w 1708"/>
              <a:gd name="T3" fmla="*/ 0 h 1189"/>
              <a:gd name="T4" fmla="*/ 0 w 1708"/>
              <a:gd name="T5" fmla="*/ 1189 h 1189"/>
              <a:gd name="T6" fmla="*/ 1708 w 1708"/>
              <a:gd name="T7" fmla="*/ 1 h 1189"/>
            </a:gdLst>
            <a:ahLst/>
            <a:cxnLst>
              <a:cxn ang="0">
                <a:pos x="T0" y="T1"/>
              </a:cxn>
              <a:cxn ang="0">
                <a:pos x="T2" y="T3"/>
              </a:cxn>
              <a:cxn ang="0">
                <a:pos x="T4" y="T5"/>
              </a:cxn>
              <a:cxn ang="0">
                <a:pos x="T6" y="T7"/>
              </a:cxn>
            </a:cxnLst>
            <a:rect l="0" t="0" r="r" b="b"/>
            <a:pathLst>
              <a:path w="1708" h="1189">
                <a:moveTo>
                  <a:pt x="1708" y="1"/>
                </a:moveTo>
                <a:lnTo>
                  <a:pt x="1379" y="0"/>
                </a:lnTo>
                <a:lnTo>
                  <a:pt x="0" y="1189"/>
                </a:lnTo>
                <a:lnTo>
                  <a:pt x="1708" y="1"/>
                </a:lnTo>
                <a:close/>
              </a:path>
            </a:pathLst>
          </a:custGeom>
          <a:solidFill>
            <a:srgbClr val="FFFFFF">
              <a:alpha val="50000"/>
            </a:srgb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09" name="Freeform 13"/>
          <p:cNvSpPr>
            <a:spLocks/>
          </p:cNvSpPr>
          <p:nvPr/>
        </p:nvSpPr>
        <p:spPr bwMode="gray">
          <a:xfrm>
            <a:off x="2498725" y="-9525"/>
            <a:ext cx="6105525" cy="6867525"/>
          </a:xfrm>
          <a:custGeom>
            <a:avLst/>
            <a:gdLst>
              <a:gd name="T0" fmla="*/ 3665 w 3846"/>
              <a:gd name="T1" fmla="*/ 0 h 4354"/>
              <a:gd name="T2" fmla="*/ 2122 w 3846"/>
              <a:gd name="T3" fmla="*/ 0 h 4354"/>
              <a:gd name="T4" fmla="*/ 0 w 3846"/>
              <a:gd name="T5" fmla="*/ 1339 h 4354"/>
              <a:gd name="T6" fmla="*/ 0 w 3846"/>
              <a:gd name="T7" fmla="*/ 1950 h 4354"/>
              <a:gd name="T8" fmla="*/ 1215 w 3846"/>
              <a:gd name="T9" fmla="*/ 4354 h 4354"/>
              <a:gd name="T10" fmla="*/ 1941 w 3846"/>
              <a:gd name="T11" fmla="*/ 4354 h 4354"/>
              <a:gd name="T12" fmla="*/ 72 w 3846"/>
              <a:gd name="T13" fmla="*/ 1877 h 4354"/>
              <a:gd name="T14" fmla="*/ 72 w 3846"/>
              <a:gd name="T15" fmla="*/ 1361 h 4354"/>
              <a:gd name="T16" fmla="*/ 3846 w 3846"/>
              <a:gd name="T17" fmla="*/ 0 h 4354"/>
              <a:gd name="T18" fmla="*/ 2122 w 3846"/>
              <a:gd name="T19" fmla="*/ 0 h 4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6" h="4354">
                <a:moveTo>
                  <a:pt x="3665" y="0"/>
                </a:moveTo>
                <a:lnTo>
                  <a:pt x="2122" y="0"/>
                </a:lnTo>
                <a:lnTo>
                  <a:pt x="0" y="1339"/>
                </a:lnTo>
                <a:lnTo>
                  <a:pt x="0" y="1950"/>
                </a:lnTo>
                <a:lnTo>
                  <a:pt x="1215" y="4354"/>
                </a:lnTo>
                <a:lnTo>
                  <a:pt x="1941" y="4354"/>
                </a:lnTo>
                <a:lnTo>
                  <a:pt x="72" y="1877"/>
                </a:lnTo>
                <a:lnTo>
                  <a:pt x="72" y="1361"/>
                </a:lnTo>
                <a:lnTo>
                  <a:pt x="3846" y="0"/>
                </a:lnTo>
                <a:lnTo>
                  <a:pt x="2122" y="0"/>
                </a:lnTo>
              </a:path>
            </a:pathLst>
          </a:custGeom>
          <a:solidFill>
            <a:schemeClr val="hlink"/>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10" name="Freeform 14"/>
          <p:cNvSpPr>
            <a:spLocks/>
          </p:cNvSpPr>
          <p:nvPr/>
        </p:nvSpPr>
        <p:spPr bwMode="gray">
          <a:xfrm>
            <a:off x="-9525" y="185738"/>
            <a:ext cx="2246313" cy="5984875"/>
          </a:xfrm>
          <a:custGeom>
            <a:avLst/>
            <a:gdLst>
              <a:gd name="T0" fmla="*/ 0 w 1415"/>
              <a:gd name="T1" fmla="*/ 0 h 3770"/>
              <a:gd name="T2" fmla="*/ 1415 w 1415"/>
              <a:gd name="T3" fmla="*/ 1197 h 3770"/>
              <a:gd name="T4" fmla="*/ 1415 w 1415"/>
              <a:gd name="T5" fmla="*/ 1862 h 3770"/>
              <a:gd name="T6" fmla="*/ 0 w 1415"/>
              <a:gd name="T7" fmla="*/ 3770 h 3770"/>
              <a:gd name="T8" fmla="*/ 0 w 1415"/>
              <a:gd name="T9" fmla="*/ 3272 h 3770"/>
              <a:gd name="T10" fmla="*/ 1376 w 1415"/>
              <a:gd name="T11" fmla="*/ 1801 h 3770"/>
              <a:gd name="T12" fmla="*/ 1376 w 1415"/>
              <a:gd name="T13" fmla="*/ 1272 h 3770"/>
              <a:gd name="T14" fmla="*/ 6 w 1415"/>
              <a:gd name="T15" fmla="*/ 962 h 3770"/>
              <a:gd name="T16" fmla="*/ 0 w 1415"/>
              <a:gd name="T17" fmla="*/ 0 h 3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5" h="3770">
                <a:moveTo>
                  <a:pt x="0" y="0"/>
                </a:moveTo>
                <a:lnTo>
                  <a:pt x="1415" y="1197"/>
                </a:lnTo>
                <a:lnTo>
                  <a:pt x="1415" y="1862"/>
                </a:lnTo>
                <a:lnTo>
                  <a:pt x="0" y="3770"/>
                </a:lnTo>
                <a:lnTo>
                  <a:pt x="0" y="3272"/>
                </a:lnTo>
                <a:lnTo>
                  <a:pt x="1376" y="1801"/>
                </a:lnTo>
                <a:lnTo>
                  <a:pt x="1376" y="1272"/>
                </a:lnTo>
                <a:lnTo>
                  <a:pt x="6" y="962"/>
                </a:lnTo>
                <a:lnTo>
                  <a:pt x="0" y="0"/>
                </a:lnTo>
                <a:close/>
              </a:path>
            </a:pathLst>
          </a:custGeom>
          <a:solidFill>
            <a:schemeClr val="accent2"/>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11" name="Freeform 15"/>
          <p:cNvSpPr>
            <a:spLocks/>
          </p:cNvSpPr>
          <p:nvPr/>
        </p:nvSpPr>
        <p:spPr bwMode="gray">
          <a:xfrm>
            <a:off x="2608263" y="642938"/>
            <a:ext cx="6540500" cy="6215062"/>
          </a:xfrm>
          <a:custGeom>
            <a:avLst/>
            <a:gdLst>
              <a:gd name="T0" fmla="*/ 4115 w 4120"/>
              <a:gd name="T1" fmla="*/ 0 h 3915"/>
              <a:gd name="T2" fmla="*/ 4120 w 4120"/>
              <a:gd name="T3" fmla="*/ 500 h 3915"/>
              <a:gd name="T4" fmla="*/ 61 w 4120"/>
              <a:gd name="T5" fmla="*/ 1059 h 3915"/>
              <a:gd name="T6" fmla="*/ 61 w 4120"/>
              <a:gd name="T7" fmla="*/ 1466 h 3915"/>
              <a:gd name="T8" fmla="*/ 2419 w 4120"/>
              <a:gd name="T9" fmla="*/ 3915 h 3915"/>
              <a:gd name="T10" fmla="*/ 1830 w 4120"/>
              <a:gd name="T11" fmla="*/ 3915 h 3915"/>
              <a:gd name="T12" fmla="*/ 0 w 4120"/>
              <a:gd name="T13" fmla="*/ 1449 h 3915"/>
              <a:gd name="T14" fmla="*/ 0 w 4120"/>
              <a:gd name="T15" fmla="*/ 967 h 3915"/>
              <a:gd name="T16" fmla="*/ 4115 w 4120"/>
              <a:gd name="T17" fmla="*/ 0 h 3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0" h="3915">
                <a:moveTo>
                  <a:pt x="4115" y="0"/>
                </a:moveTo>
                <a:lnTo>
                  <a:pt x="4120" y="500"/>
                </a:lnTo>
                <a:lnTo>
                  <a:pt x="61" y="1059"/>
                </a:lnTo>
                <a:lnTo>
                  <a:pt x="61" y="1466"/>
                </a:lnTo>
                <a:lnTo>
                  <a:pt x="2419" y="3915"/>
                </a:lnTo>
                <a:lnTo>
                  <a:pt x="1830" y="3915"/>
                </a:lnTo>
                <a:lnTo>
                  <a:pt x="0" y="1449"/>
                </a:lnTo>
                <a:lnTo>
                  <a:pt x="0" y="967"/>
                </a:lnTo>
                <a:lnTo>
                  <a:pt x="4115" y="0"/>
                </a:lnTo>
                <a:close/>
              </a:path>
            </a:pathLst>
          </a:custGeom>
          <a:solidFill>
            <a:schemeClr val="tx2"/>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12" name="Freeform 16"/>
          <p:cNvSpPr>
            <a:spLocks/>
          </p:cNvSpPr>
          <p:nvPr/>
        </p:nvSpPr>
        <p:spPr bwMode="gray">
          <a:xfrm>
            <a:off x="2586038" y="-17463"/>
            <a:ext cx="6557962" cy="6875463"/>
          </a:xfrm>
          <a:custGeom>
            <a:avLst/>
            <a:gdLst>
              <a:gd name="T0" fmla="*/ 4131 w 4131"/>
              <a:gd name="T1" fmla="*/ 0 h 4348"/>
              <a:gd name="T2" fmla="*/ 4126 w 4131"/>
              <a:gd name="T3" fmla="*/ 494 h 4348"/>
              <a:gd name="T4" fmla="*/ 55 w 4131"/>
              <a:gd name="T5" fmla="*/ 1404 h 4348"/>
              <a:gd name="T6" fmla="*/ 55 w 4131"/>
              <a:gd name="T7" fmla="*/ 1853 h 4348"/>
              <a:gd name="T8" fmla="*/ 3156 w 4131"/>
              <a:gd name="T9" fmla="*/ 4348 h 4348"/>
              <a:gd name="T10" fmla="*/ 2067 w 4131"/>
              <a:gd name="T11" fmla="*/ 4348 h 4348"/>
              <a:gd name="T12" fmla="*/ 0 w 4131"/>
              <a:gd name="T13" fmla="*/ 1882 h 4348"/>
              <a:gd name="T14" fmla="*/ 0 w 4131"/>
              <a:gd name="T15" fmla="*/ 1355 h 4348"/>
              <a:gd name="T16" fmla="*/ 3615 w 4131"/>
              <a:gd name="T17" fmla="*/ 0 h 4348"/>
              <a:gd name="T18" fmla="*/ 4131 w 4131"/>
              <a:gd name="T19" fmla="*/ 0 h 4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31" h="4348">
                <a:moveTo>
                  <a:pt x="4131" y="0"/>
                </a:moveTo>
                <a:lnTo>
                  <a:pt x="4126" y="494"/>
                </a:lnTo>
                <a:lnTo>
                  <a:pt x="55" y="1404"/>
                </a:lnTo>
                <a:lnTo>
                  <a:pt x="55" y="1853"/>
                </a:lnTo>
                <a:lnTo>
                  <a:pt x="3156" y="4348"/>
                </a:lnTo>
                <a:lnTo>
                  <a:pt x="2067" y="4348"/>
                </a:lnTo>
                <a:lnTo>
                  <a:pt x="0" y="1882"/>
                </a:lnTo>
                <a:lnTo>
                  <a:pt x="0" y="1355"/>
                </a:lnTo>
                <a:lnTo>
                  <a:pt x="3615" y="0"/>
                </a:lnTo>
                <a:lnTo>
                  <a:pt x="4131" y="0"/>
                </a:lnTo>
                <a:close/>
              </a:path>
            </a:pathLst>
          </a:custGeom>
          <a:solidFill>
            <a:srgbClr val="FFFFFF"/>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13" name="Freeform 17"/>
          <p:cNvSpPr>
            <a:spLocks/>
          </p:cNvSpPr>
          <p:nvPr/>
        </p:nvSpPr>
        <p:spPr bwMode="gray">
          <a:xfrm>
            <a:off x="2771775" y="-26988"/>
            <a:ext cx="5761038" cy="2087563"/>
          </a:xfrm>
          <a:custGeom>
            <a:avLst/>
            <a:gdLst>
              <a:gd name="T0" fmla="*/ 0 w 3629"/>
              <a:gd name="T1" fmla="*/ 1315 h 1315"/>
              <a:gd name="T2" fmla="*/ 2858 w 3629"/>
              <a:gd name="T3" fmla="*/ 0 h 1315"/>
              <a:gd name="T4" fmla="*/ 3629 w 3629"/>
              <a:gd name="T5" fmla="*/ 0 h 1315"/>
              <a:gd name="T6" fmla="*/ 0 w 3629"/>
              <a:gd name="T7" fmla="*/ 1315 h 1315"/>
            </a:gdLst>
            <a:ahLst/>
            <a:cxnLst>
              <a:cxn ang="0">
                <a:pos x="T0" y="T1"/>
              </a:cxn>
              <a:cxn ang="0">
                <a:pos x="T2" y="T3"/>
              </a:cxn>
              <a:cxn ang="0">
                <a:pos x="T4" y="T5"/>
              </a:cxn>
              <a:cxn ang="0">
                <a:pos x="T6" y="T7"/>
              </a:cxn>
            </a:cxnLst>
            <a:rect l="0" t="0" r="r" b="b"/>
            <a:pathLst>
              <a:path w="3629" h="1315">
                <a:moveTo>
                  <a:pt x="0" y="1315"/>
                </a:moveTo>
                <a:lnTo>
                  <a:pt x="2858" y="0"/>
                </a:lnTo>
                <a:lnTo>
                  <a:pt x="3629" y="0"/>
                </a:lnTo>
                <a:lnTo>
                  <a:pt x="0" y="1315"/>
                </a:lnTo>
                <a:close/>
              </a:path>
            </a:pathLst>
          </a:custGeom>
          <a:solidFill>
            <a:srgbClr val="FFFFFF">
              <a:alpha val="50000"/>
            </a:srgb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14" name="Freeform 18"/>
          <p:cNvSpPr>
            <a:spLocks/>
          </p:cNvSpPr>
          <p:nvPr/>
        </p:nvSpPr>
        <p:spPr bwMode="gray">
          <a:xfrm>
            <a:off x="2555875" y="2924175"/>
            <a:ext cx="3384550" cy="3944938"/>
          </a:xfrm>
          <a:custGeom>
            <a:avLst/>
            <a:gdLst>
              <a:gd name="T0" fmla="*/ 0 w 2132"/>
              <a:gd name="T1" fmla="*/ 0 h 2495"/>
              <a:gd name="T2" fmla="*/ 2132 w 2132"/>
              <a:gd name="T3" fmla="*/ 2495 h 2495"/>
              <a:gd name="T4" fmla="*/ 1814 w 2132"/>
              <a:gd name="T5" fmla="*/ 2495 h 2495"/>
              <a:gd name="T6" fmla="*/ 0 w 2132"/>
              <a:gd name="T7" fmla="*/ 0 h 2495"/>
            </a:gdLst>
            <a:ahLst/>
            <a:cxnLst>
              <a:cxn ang="0">
                <a:pos x="T0" y="T1"/>
              </a:cxn>
              <a:cxn ang="0">
                <a:pos x="T2" y="T3"/>
              </a:cxn>
              <a:cxn ang="0">
                <a:pos x="T4" y="T5"/>
              </a:cxn>
              <a:cxn ang="0">
                <a:pos x="T6" y="T7"/>
              </a:cxn>
            </a:cxnLst>
            <a:rect l="0" t="0" r="r" b="b"/>
            <a:pathLst>
              <a:path w="2132" h="2495">
                <a:moveTo>
                  <a:pt x="0" y="0"/>
                </a:moveTo>
                <a:lnTo>
                  <a:pt x="2132" y="2495"/>
                </a:lnTo>
                <a:lnTo>
                  <a:pt x="1814" y="2495"/>
                </a:lnTo>
                <a:lnTo>
                  <a:pt x="0" y="0"/>
                </a:lnTo>
                <a:close/>
              </a:path>
            </a:pathLst>
          </a:custGeom>
          <a:solidFill>
            <a:srgbClr val="FFFFFF">
              <a:alpha val="35001"/>
            </a:srgb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20" name="Freeform 24"/>
          <p:cNvSpPr>
            <a:spLocks/>
          </p:cNvSpPr>
          <p:nvPr/>
        </p:nvSpPr>
        <p:spPr bwMode="gray">
          <a:xfrm>
            <a:off x="-19050" y="180975"/>
            <a:ext cx="2262188" cy="1914525"/>
          </a:xfrm>
          <a:custGeom>
            <a:avLst/>
            <a:gdLst>
              <a:gd name="T0" fmla="*/ 1425 w 1425"/>
              <a:gd name="T1" fmla="*/ 1206 h 1206"/>
              <a:gd name="T2" fmla="*/ 0 w 1425"/>
              <a:gd name="T3" fmla="*/ 0 h 1206"/>
              <a:gd name="T4" fmla="*/ 0 w 1425"/>
              <a:gd name="T5" fmla="*/ 186 h 1206"/>
              <a:gd name="T6" fmla="*/ 1425 w 1425"/>
              <a:gd name="T7" fmla="*/ 1206 h 1206"/>
            </a:gdLst>
            <a:ahLst/>
            <a:cxnLst>
              <a:cxn ang="0">
                <a:pos x="T0" y="T1"/>
              </a:cxn>
              <a:cxn ang="0">
                <a:pos x="T2" y="T3"/>
              </a:cxn>
              <a:cxn ang="0">
                <a:pos x="T4" y="T5"/>
              </a:cxn>
              <a:cxn ang="0">
                <a:pos x="T6" y="T7"/>
              </a:cxn>
            </a:cxnLst>
            <a:rect l="0" t="0" r="r" b="b"/>
            <a:pathLst>
              <a:path w="1425" h="1206">
                <a:moveTo>
                  <a:pt x="1425" y="1206"/>
                </a:moveTo>
                <a:lnTo>
                  <a:pt x="0" y="0"/>
                </a:lnTo>
                <a:lnTo>
                  <a:pt x="0" y="186"/>
                </a:lnTo>
                <a:lnTo>
                  <a:pt x="1425" y="1206"/>
                </a:lnTo>
                <a:close/>
              </a:path>
            </a:pathLst>
          </a:custGeom>
          <a:solidFill>
            <a:srgbClr val="333333">
              <a:alpha val="39999"/>
            </a:srgb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21" name="Freeform 25"/>
          <p:cNvSpPr>
            <a:spLocks/>
          </p:cNvSpPr>
          <p:nvPr/>
        </p:nvSpPr>
        <p:spPr bwMode="gray">
          <a:xfrm>
            <a:off x="-12700" y="3105150"/>
            <a:ext cx="2327275" cy="3762375"/>
          </a:xfrm>
          <a:custGeom>
            <a:avLst/>
            <a:gdLst>
              <a:gd name="T0" fmla="*/ 0 w 1466"/>
              <a:gd name="T1" fmla="*/ 2248 h 2370"/>
              <a:gd name="T2" fmla="*/ 1466 w 1466"/>
              <a:gd name="T3" fmla="*/ 0 h 2370"/>
              <a:gd name="T4" fmla="*/ 194 w 1466"/>
              <a:gd name="T5" fmla="*/ 2370 h 2370"/>
              <a:gd name="T6" fmla="*/ 4 w 1466"/>
              <a:gd name="T7" fmla="*/ 2364 h 2370"/>
              <a:gd name="T8" fmla="*/ 0 w 1466"/>
              <a:gd name="T9" fmla="*/ 2248 h 2370"/>
            </a:gdLst>
            <a:ahLst/>
            <a:cxnLst>
              <a:cxn ang="0">
                <a:pos x="T0" y="T1"/>
              </a:cxn>
              <a:cxn ang="0">
                <a:pos x="T2" y="T3"/>
              </a:cxn>
              <a:cxn ang="0">
                <a:pos x="T4" y="T5"/>
              </a:cxn>
              <a:cxn ang="0">
                <a:pos x="T6" y="T7"/>
              </a:cxn>
              <a:cxn ang="0">
                <a:pos x="T8" y="T9"/>
              </a:cxn>
            </a:cxnLst>
            <a:rect l="0" t="0" r="r" b="b"/>
            <a:pathLst>
              <a:path w="1466" h="2370">
                <a:moveTo>
                  <a:pt x="0" y="2248"/>
                </a:moveTo>
                <a:lnTo>
                  <a:pt x="1466" y="0"/>
                </a:lnTo>
                <a:lnTo>
                  <a:pt x="194" y="2370"/>
                </a:lnTo>
                <a:lnTo>
                  <a:pt x="4" y="2364"/>
                </a:lnTo>
                <a:lnTo>
                  <a:pt x="0" y="2248"/>
                </a:lnTo>
                <a:close/>
              </a:path>
            </a:pathLst>
          </a:custGeom>
          <a:solidFill>
            <a:schemeClr val="folHlink"/>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4122" name="Freeform 26"/>
          <p:cNvSpPr>
            <a:spLocks/>
          </p:cNvSpPr>
          <p:nvPr/>
        </p:nvSpPr>
        <p:spPr bwMode="gray">
          <a:xfrm>
            <a:off x="-9525" y="1403350"/>
            <a:ext cx="2317750" cy="5265738"/>
          </a:xfrm>
          <a:custGeom>
            <a:avLst/>
            <a:gdLst>
              <a:gd name="T0" fmla="*/ 6 w 1460"/>
              <a:gd name="T1" fmla="*/ 0 h 3317"/>
              <a:gd name="T2" fmla="*/ 6 w 1460"/>
              <a:gd name="T3" fmla="*/ 643 h 3317"/>
              <a:gd name="T4" fmla="*/ 1410 w 1460"/>
              <a:gd name="T5" fmla="*/ 564 h 3317"/>
              <a:gd name="T6" fmla="*/ 1410 w 1460"/>
              <a:gd name="T7" fmla="*/ 1049 h 3317"/>
              <a:gd name="T8" fmla="*/ 0 w 1460"/>
              <a:gd name="T9" fmla="*/ 2852 h 3317"/>
              <a:gd name="T10" fmla="*/ 0 w 1460"/>
              <a:gd name="T11" fmla="*/ 3317 h 3317"/>
              <a:gd name="T12" fmla="*/ 1460 w 1460"/>
              <a:gd name="T13" fmla="*/ 1062 h 3317"/>
              <a:gd name="T14" fmla="*/ 1460 w 1460"/>
              <a:gd name="T15" fmla="*/ 505 h 3317"/>
              <a:gd name="T16" fmla="*/ 6 w 1460"/>
              <a:gd name="T17" fmla="*/ 0 h 3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 h="3317">
                <a:moveTo>
                  <a:pt x="6" y="0"/>
                </a:moveTo>
                <a:lnTo>
                  <a:pt x="6" y="643"/>
                </a:lnTo>
                <a:lnTo>
                  <a:pt x="1410" y="564"/>
                </a:lnTo>
                <a:lnTo>
                  <a:pt x="1410" y="1049"/>
                </a:lnTo>
                <a:lnTo>
                  <a:pt x="0" y="2852"/>
                </a:lnTo>
                <a:lnTo>
                  <a:pt x="0" y="3317"/>
                </a:lnTo>
                <a:lnTo>
                  <a:pt x="1460" y="1062"/>
                </a:lnTo>
                <a:lnTo>
                  <a:pt x="1460" y="505"/>
                </a:lnTo>
                <a:lnTo>
                  <a:pt x="6" y="0"/>
                </a:lnTo>
                <a:close/>
              </a:path>
            </a:pathLst>
          </a:custGeom>
          <a:solidFill>
            <a:srgbClr val="FFFFFF"/>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grpSp>
        <p:nvGrpSpPr>
          <p:cNvPr id="4132" name="Group 36"/>
          <p:cNvGrpSpPr>
            <a:grpSpLocks/>
          </p:cNvGrpSpPr>
          <p:nvPr/>
        </p:nvGrpSpPr>
        <p:grpSpPr bwMode="auto">
          <a:xfrm>
            <a:off x="0" y="-19050"/>
            <a:ext cx="9153525" cy="6886575"/>
            <a:chOff x="0" y="0"/>
            <a:chExt cx="5760" cy="4326"/>
          </a:xfrm>
        </p:grpSpPr>
        <p:pic>
          <p:nvPicPr>
            <p:cNvPr id="4131" name="Picture 35" descr="11"/>
            <p:cNvPicPr>
              <a:picLocks noChangeAspect="1" noChangeArrowheads="1"/>
            </p:cNvPicPr>
            <p:nvPr userDrawn="1"/>
          </p:nvPicPr>
          <p:blipFill>
            <a:blip r:embed="rId3">
              <a:extLst>
                <a:ext uri="{28A0092B-C50C-407E-A947-70E740481C1C}">
                  <a14:useLocalDpi xmlns:a14="http://schemas.microsoft.com/office/drawing/2010/main" xmlns="" val="0"/>
                </a:ext>
              </a:extLst>
            </a:blip>
            <a:srcRect/>
            <a:stretch>
              <a:fillRect/>
            </a:stretch>
          </p:blipFill>
          <p:spPr bwMode="gray">
            <a:xfrm>
              <a:off x="0" y="0"/>
              <a:ext cx="5760" cy="4326"/>
            </a:xfrm>
            <a:prstGeom prst="rect">
              <a:avLst/>
            </a:prstGeom>
            <a:noFill/>
            <a:extLst>
              <a:ext uri="{909E8E84-426E-40dd-AFC4-6F175D3DCCD1}">
                <a14:hiddenFill xmlns:a14="http://schemas.microsoft.com/office/drawing/2010/main" xmlns="">
                  <a:solidFill>
                    <a:srgbClr val="FFFFFF"/>
                  </a:solidFill>
                </a14:hiddenFill>
              </a:ext>
            </a:extLst>
          </p:spPr>
        </p:pic>
        <p:sp>
          <p:nvSpPr>
            <p:cNvPr id="4123" name="Rectangle 27"/>
            <p:cNvSpPr>
              <a:spLocks noChangeArrowheads="1"/>
            </p:cNvSpPr>
            <p:nvPr userDrawn="1"/>
          </p:nvSpPr>
          <p:spPr bwMode="gray">
            <a:xfrm>
              <a:off x="212" y="462"/>
              <a:ext cx="5334" cy="34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zh-CN" altLang="en-US"/>
            </a:p>
          </p:txBody>
        </p:sp>
      </p:grpSp>
      <p:pic>
        <p:nvPicPr>
          <p:cNvPr id="4115" name="Picture 19" descr="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gray">
          <a:xfrm>
            <a:off x="4141788" y="4041775"/>
            <a:ext cx="415925" cy="415925"/>
          </a:xfrm>
          <a:prstGeom prst="rect">
            <a:avLst/>
          </a:prstGeom>
          <a:noFill/>
          <a:extLst>
            <a:ext uri="{909E8E84-426E-40dd-AFC4-6F175D3DCCD1}">
              <a14:hiddenFill xmlns:a14="http://schemas.microsoft.com/office/drawing/2010/main" xmlns="">
                <a:solidFill>
                  <a:srgbClr val="FFFFFF"/>
                </a:solidFill>
              </a14:hiddenFill>
            </a:ext>
          </a:extLst>
        </p:spPr>
      </p:pic>
      <p:sp>
        <p:nvSpPr>
          <p:cNvPr id="4100" name="Rectangle 4"/>
          <p:cNvSpPr>
            <a:spLocks noGrp="1" noChangeArrowheads="1"/>
          </p:cNvSpPr>
          <p:nvPr>
            <p:ph type="dt" sz="half" idx="2"/>
          </p:nvPr>
        </p:nvSpPr>
        <p:spPr>
          <a:xfrm>
            <a:off x="457200" y="6245225"/>
            <a:ext cx="2133600" cy="476250"/>
          </a:xfrm>
        </p:spPr>
        <p:txBody>
          <a:bodyPr/>
          <a:lstStyle>
            <a:lvl1pPr>
              <a:defRPr/>
            </a:lvl1pPr>
          </a:lstStyle>
          <a:p>
            <a:endParaRPr lang="en-US" altLang="zh-CN"/>
          </a:p>
        </p:txBody>
      </p:sp>
      <p:sp>
        <p:nvSpPr>
          <p:cNvPr id="4098" name="Rectangle 2"/>
          <p:cNvSpPr>
            <a:spLocks noGrp="1" noChangeArrowheads="1"/>
          </p:cNvSpPr>
          <p:nvPr>
            <p:ph type="ctrTitle"/>
          </p:nvPr>
        </p:nvSpPr>
        <p:spPr>
          <a:xfrm>
            <a:off x="985838" y="3787775"/>
            <a:ext cx="7772400" cy="885825"/>
          </a:xfrm>
        </p:spPr>
        <p:txBody>
          <a:bodyPr/>
          <a:lstStyle>
            <a:lvl1pPr algn="r">
              <a:defRPr/>
            </a:lvl1pPr>
          </a:lstStyle>
          <a:p>
            <a:pPr lvl="0"/>
            <a:r>
              <a:rPr lang="zh-CN" altLang="en-US" noProof="0" smtClean="0"/>
              <a:t>单击此处编辑母版标题样式</a:t>
            </a:r>
            <a:endParaRPr lang="en-US" altLang="zh-CN" noProof="0" smtClean="0"/>
          </a:p>
        </p:txBody>
      </p:sp>
      <p:sp>
        <p:nvSpPr>
          <p:cNvPr id="4099" name="Rectangle 3"/>
          <p:cNvSpPr>
            <a:spLocks noGrp="1" noChangeArrowheads="1"/>
          </p:cNvSpPr>
          <p:nvPr>
            <p:ph type="subTitle" idx="1"/>
          </p:nvPr>
        </p:nvSpPr>
        <p:spPr>
          <a:xfrm>
            <a:off x="4629150" y="3505200"/>
            <a:ext cx="4129088" cy="457200"/>
          </a:xfrm>
        </p:spPr>
        <p:txBody>
          <a:bodyPr/>
          <a:lstStyle>
            <a:lvl1pPr marL="0" indent="0" algn="dist">
              <a:buFontTx/>
              <a:buNone/>
              <a:defRPr sz="2000" b="1">
                <a:solidFill>
                  <a:srgbClr val="777777"/>
                </a:solidFill>
              </a:defRPr>
            </a:lvl1pPr>
          </a:lstStyle>
          <a:p>
            <a:pPr lvl="0"/>
            <a:r>
              <a:rPr lang="zh-CN" altLang="en-US" noProof="0" smtClean="0"/>
              <a:t>单击此处编辑母版副标题样式</a:t>
            </a:r>
            <a:endParaRPr lang="en-US" altLang="zh-CN" noProof="0" smtClean="0"/>
          </a:p>
        </p:txBody>
      </p:sp>
      <p:sp>
        <p:nvSpPr>
          <p:cNvPr id="4101" name="Rectangle 5"/>
          <p:cNvSpPr>
            <a:spLocks noGrp="1" noChangeArrowheads="1"/>
          </p:cNvSpPr>
          <p:nvPr>
            <p:ph type="ftr" sz="quarter" idx="3"/>
          </p:nvPr>
        </p:nvSpPr>
        <p:spPr>
          <a:xfrm>
            <a:off x="3124200" y="6245225"/>
            <a:ext cx="2895600" cy="476250"/>
          </a:xfrm>
        </p:spPr>
        <p:txBody>
          <a:bodyPr/>
          <a:lstStyle>
            <a:lvl1pPr>
              <a:defRPr/>
            </a:lvl1pPr>
          </a:lstStyle>
          <a:p>
            <a:endParaRPr lang="en-US" altLang="zh-CN"/>
          </a:p>
        </p:txBody>
      </p:sp>
      <p:sp>
        <p:nvSpPr>
          <p:cNvPr id="4102" name="Rectangle 6"/>
          <p:cNvSpPr>
            <a:spLocks noGrp="1" noChangeArrowheads="1"/>
          </p:cNvSpPr>
          <p:nvPr>
            <p:ph type="sldNum" sz="quarter" idx="4"/>
          </p:nvPr>
        </p:nvSpPr>
        <p:spPr>
          <a:xfrm>
            <a:off x="6553200" y="6245225"/>
            <a:ext cx="2133600" cy="476250"/>
          </a:xfrm>
        </p:spPr>
        <p:txBody>
          <a:bodyPr/>
          <a:lstStyle>
            <a:lvl1pPr>
              <a:defRPr/>
            </a:lvl1pPr>
          </a:lstStyle>
          <a:p>
            <a:fld id="{52B4415D-A346-7345-A86A-237197B27E0D}" type="slidenum">
              <a:rPr lang="en-US" altLang="zh-CN"/>
              <a:pPr/>
              <a:t>‹#›</a:t>
            </a:fld>
            <a:endParaRPr lang="en-US" altLang="zh-CN"/>
          </a:p>
        </p:txBody>
      </p:sp>
      <p:sp>
        <p:nvSpPr>
          <p:cNvPr id="4146" name="Rectangle 50"/>
          <p:cNvSpPr>
            <a:spLocks noChangeArrowheads="1"/>
          </p:cNvSpPr>
          <p:nvPr/>
        </p:nvSpPr>
        <p:spPr bwMode="gray">
          <a:xfrm>
            <a:off x="341313" y="722313"/>
            <a:ext cx="8478837" cy="541020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zh-CN" altLang="en-US"/>
          </a:p>
        </p:txBody>
      </p:sp>
      <p:pic>
        <p:nvPicPr>
          <p:cNvPr id="3" name="图片 2" descr="管理学院Logo（宋体）.png"/>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304800" y="6199954"/>
            <a:ext cx="3200400" cy="581846"/>
          </a:xfrm>
          <a:prstGeom prst="rect">
            <a:avLst/>
          </a:prstGeom>
        </p:spPr>
      </p:pic>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369FE28F-FFEC-C04C-B749-301934A8CA2D}" type="slidenum">
              <a:rPr lang="en-US" altLang="zh-CN"/>
              <a:pPr/>
              <a:t>‹#›</a:t>
            </a:fld>
            <a:endParaRPr lang="en-US" altLang="zh-CN"/>
          </a:p>
        </p:txBody>
      </p:sp>
    </p:spTree>
    <p:extLst>
      <p:ext uri="{BB962C8B-B14F-4D97-AF65-F5344CB8AC3E}">
        <p14:creationId xmlns:p14="http://schemas.microsoft.com/office/powerpoint/2010/main" xmlns="" val="102786630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8438"/>
            <a:ext cx="2057400" cy="5927725"/>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198438"/>
            <a:ext cx="6019800" cy="5927725"/>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F3D8181B-F63A-144A-81B6-52FAC94C7E32}" type="slidenum">
              <a:rPr lang="en-US" altLang="zh-CN"/>
              <a:pPr/>
              <a:t>‹#›</a:t>
            </a:fld>
            <a:endParaRPr lang="en-US" altLang="zh-CN"/>
          </a:p>
        </p:txBody>
      </p:sp>
    </p:spTree>
    <p:extLst>
      <p:ext uri="{BB962C8B-B14F-4D97-AF65-F5344CB8AC3E}">
        <p14:creationId xmlns:p14="http://schemas.microsoft.com/office/powerpoint/2010/main" xmlns="" val="353849389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903288" y="198438"/>
            <a:ext cx="6302375" cy="11430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283325"/>
            <a:ext cx="2133600" cy="30480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83325"/>
            <a:ext cx="2895600" cy="304800"/>
          </a:xfrm>
        </p:spPr>
        <p:txBody>
          <a:bodyPr/>
          <a:lstStyle>
            <a:lvl1pPr>
              <a:defRPr/>
            </a:lvl1pPr>
          </a:lstStyle>
          <a:p>
            <a:endParaRPr lang="en-US" altLang="zh-CN"/>
          </a:p>
        </p:txBody>
      </p:sp>
      <p:sp>
        <p:nvSpPr>
          <p:cNvPr id="6" name="幻灯片编号占位符 5"/>
          <p:cNvSpPr>
            <a:spLocks noGrp="1"/>
          </p:cNvSpPr>
          <p:nvPr>
            <p:ph type="sldNum" sz="quarter" idx="12"/>
          </p:nvPr>
        </p:nvSpPr>
        <p:spPr>
          <a:xfrm>
            <a:off x="6553200" y="6283325"/>
            <a:ext cx="2133600" cy="304800"/>
          </a:xfrm>
        </p:spPr>
        <p:txBody>
          <a:bodyPr/>
          <a:lstStyle>
            <a:lvl1pPr>
              <a:defRPr/>
            </a:lvl1pPr>
          </a:lstStyle>
          <a:p>
            <a:fld id="{812B6D76-3AEC-3D4B-9CC6-501B4ED7B67D}" type="slidenum">
              <a:rPr lang="en-US" altLang="zh-CN"/>
              <a:pPr/>
              <a:t>‹#›</a:t>
            </a:fld>
            <a:endParaRPr lang="en-US" altLang="zh-CN"/>
          </a:p>
        </p:txBody>
      </p:sp>
    </p:spTree>
    <p:extLst>
      <p:ext uri="{BB962C8B-B14F-4D97-AF65-F5344CB8AC3E}">
        <p14:creationId xmlns:p14="http://schemas.microsoft.com/office/powerpoint/2010/main" xmlns="" val="9817450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63641463-ED3E-2C47-900A-82B773FE61CD}" type="slidenum">
              <a:rPr lang="en-US" altLang="zh-CN"/>
              <a:pPr/>
              <a:t>‹#›</a:t>
            </a:fld>
            <a:endParaRPr lang="en-US" altLang="zh-CN"/>
          </a:p>
        </p:txBody>
      </p:sp>
      <p:pic>
        <p:nvPicPr>
          <p:cNvPr id="9" name="图片 8" descr="管理学院Logo（宋体）.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00" y="6248435"/>
            <a:ext cx="2514600" cy="457165"/>
          </a:xfrm>
          <a:prstGeom prst="rect">
            <a:avLst/>
          </a:prstGeom>
        </p:spPr>
      </p:pic>
    </p:spTree>
    <p:extLst>
      <p:ext uri="{BB962C8B-B14F-4D97-AF65-F5344CB8AC3E}">
        <p14:creationId xmlns:p14="http://schemas.microsoft.com/office/powerpoint/2010/main" xmlns="" val="63109442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A8EE47F8-5909-3948-BD69-B436ED247E00}" type="slidenum">
              <a:rPr lang="en-US" altLang="zh-CN"/>
              <a:pPr/>
              <a:t>‹#›</a:t>
            </a:fld>
            <a:endParaRPr lang="en-US" altLang="zh-CN"/>
          </a:p>
        </p:txBody>
      </p:sp>
    </p:spTree>
    <p:extLst>
      <p:ext uri="{BB962C8B-B14F-4D97-AF65-F5344CB8AC3E}">
        <p14:creationId xmlns:p14="http://schemas.microsoft.com/office/powerpoint/2010/main" xmlns="" val="198229785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幻灯片编号占位符 6"/>
          <p:cNvSpPr>
            <a:spLocks noGrp="1"/>
          </p:cNvSpPr>
          <p:nvPr>
            <p:ph type="sldNum" sz="quarter" idx="12"/>
          </p:nvPr>
        </p:nvSpPr>
        <p:spPr/>
        <p:txBody>
          <a:bodyPr/>
          <a:lstStyle>
            <a:lvl1pPr>
              <a:defRPr/>
            </a:lvl1pPr>
          </a:lstStyle>
          <a:p>
            <a:fld id="{E220F198-8545-B943-BD3D-AC486460BBAD}" type="slidenum">
              <a:rPr lang="en-US" altLang="zh-CN"/>
              <a:pPr/>
              <a:t>‹#›</a:t>
            </a:fld>
            <a:endParaRPr lang="en-US" altLang="zh-CN"/>
          </a:p>
        </p:txBody>
      </p:sp>
    </p:spTree>
    <p:extLst>
      <p:ext uri="{BB962C8B-B14F-4D97-AF65-F5344CB8AC3E}">
        <p14:creationId xmlns:p14="http://schemas.microsoft.com/office/powerpoint/2010/main" xmlns="" val="357767266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幻灯片编号占位符 8"/>
          <p:cNvSpPr>
            <a:spLocks noGrp="1"/>
          </p:cNvSpPr>
          <p:nvPr>
            <p:ph type="sldNum" sz="quarter" idx="12"/>
          </p:nvPr>
        </p:nvSpPr>
        <p:spPr/>
        <p:txBody>
          <a:bodyPr/>
          <a:lstStyle>
            <a:lvl1pPr>
              <a:defRPr/>
            </a:lvl1pPr>
          </a:lstStyle>
          <a:p>
            <a:fld id="{373A2B60-AFAA-4348-9AF4-AAC199865F41}" type="slidenum">
              <a:rPr lang="en-US" altLang="zh-CN"/>
              <a:pPr/>
              <a:t>‹#›</a:t>
            </a:fld>
            <a:endParaRPr lang="en-US" altLang="zh-CN"/>
          </a:p>
        </p:txBody>
      </p:sp>
    </p:spTree>
    <p:extLst>
      <p:ext uri="{BB962C8B-B14F-4D97-AF65-F5344CB8AC3E}">
        <p14:creationId xmlns:p14="http://schemas.microsoft.com/office/powerpoint/2010/main" xmlns="" val="249385674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幻灯片编号占位符 4"/>
          <p:cNvSpPr>
            <a:spLocks noGrp="1"/>
          </p:cNvSpPr>
          <p:nvPr>
            <p:ph type="sldNum" sz="quarter" idx="12"/>
          </p:nvPr>
        </p:nvSpPr>
        <p:spPr/>
        <p:txBody>
          <a:bodyPr/>
          <a:lstStyle>
            <a:lvl1pPr>
              <a:defRPr/>
            </a:lvl1pPr>
          </a:lstStyle>
          <a:p>
            <a:fld id="{EA3F7D4C-44A0-1A43-AF0B-1EA66610B5CB}" type="slidenum">
              <a:rPr lang="en-US" altLang="zh-CN"/>
              <a:pPr/>
              <a:t>‹#›</a:t>
            </a:fld>
            <a:endParaRPr lang="en-US" altLang="zh-CN"/>
          </a:p>
        </p:txBody>
      </p:sp>
    </p:spTree>
    <p:extLst>
      <p:ext uri="{BB962C8B-B14F-4D97-AF65-F5344CB8AC3E}">
        <p14:creationId xmlns:p14="http://schemas.microsoft.com/office/powerpoint/2010/main" xmlns="" val="412596538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幻灯片编号占位符 3"/>
          <p:cNvSpPr>
            <a:spLocks noGrp="1"/>
          </p:cNvSpPr>
          <p:nvPr>
            <p:ph type="sldNum" sz="quarter" idx="12"/>
          </p:nvPr>
        </p:nvSpPr>
        <p:spPr/>
        <p:txBody>
          <a:bodyPr/>
          <a:lstStyle>
            <a:lvl1pPr>
              <a:defRPr/>
            </a:lvl1pPr>
          </a:lstStyle>
          <a:p>
            <a:fld id="{C4F9311C-DF9A-984D-94F6-B6709135A07D}" type="slidenum">
              <a:rPr lang="en-US" altLang="zh-CN"/>
              <a:pPr/>
              <a:t>‹#›</a:t>
            </a:fld>
            <a:endParaRPr lang="en-US" altLang="zh-CN"/>
          </a:p>
        </p:txBody>
      </p:sp>
    </p:spTree>
    <p:extLst>
      <p:ext uri="{BB962C8B-B14F-4D97-AF65-F5344CB8AC3E}">
        <p14:creationId xmlns:p14="http://schemas.microsoft.com/office/powerpoint/2010/main" xmlns="" val="271434268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幻灯片编号占位符 6"/>
          <p:cNvSpPr>
            <a:spLocks noGrp="1"/>
          </p:cNvSpPr>
          <p:nvPr>
            <p:ph type="sldNum" sz="quarter" idx="12"/>
          </p:nvPr>
        </p:nvSpPr>
        <p:spPr/>
        <p:txBody>
          <a:bodyPr/>
          <a:lstStyle>
            <a:lvl1pPr>
              <a:defRPr/>
            </a:lvl1pPr>
          </a:lstStyle>
          <a:p>
            <a:fld id="{1FECC305-CDD8-2544-BBBA-267745F2714D}" type="slidenum">
              <a:rPr lang="en-US" altLang="zh-CN"/>
              <a:pPr/>
              <a:t>‹#›</a:t>
            </a:fld>
            <a:endParaRPr lang="en-US" altLang="zh-CN"/>
          </a:p>
        </p:txBody>
      </p:sp>
    </p:spTree>
    <p:extLst>
      <p:ext uri="{BB962C8B-B14F-4D97-AF65-F5344CB8AC3E}">
        <p14:creationId xmlns:p14="http://schemas.microsoft.com/office/powerpoint/2010/main" xmlns="" val="184709657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幻灯片编号占位符 6"/>
          <p:cNvSpPr>
            <a:spLocks noGrp="1"/>
          </p:cNvSpPr>
          <p:nvPr>
            <p:ph type="sldNum" sz="quarter" idx="12"/>
          </p:nvPr>
        </p:nvSpPr>
        <p:spPr/>
        <p:txBody>
          <a:bodyPr/>
          <a:lstStyle>
            <a:lvl1pPr>
              <a:defRPr/>
            </a:lvl1pPr>
          </a:lstStyle>
          <a:p>
            <a:fld id="{23B8D09B-0A6C-2345-B583-35536CB61153}" type="slidenum">
              <a:rPr lang="en-US" altLang="zh-CN"/>
              <a:pPr/>
              <a:t>‹#›</a:t>
            </a:fld>
            <a:endParaRPr lang="en-US" altLang="zh-CN"/>
          </a:p>
        </p:txBody>
      </p:sp>
    </p:spTree>
    <p:extLst>
      <p:ext uri="{BB962C8B-B14F-4D97-AF65-F5344CB8AC3E}">
        <p14:creationId xmlns:p14="http://schemas.microsoft.com/office/powerpoint/2010/main" xmlns="" val="92423253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3" name="Freeform 9"/>
          <p:cNvSpPr>
            <a:spLocks/>
          </p:cNvSpPr>
          <p:nvPr/>
        </p:nvSpPr>
        <p:spPr bwMode="gray">
          <a:xfrm>
            <a:off x="7658100" y="0"/>
            <a:ext cx="1104900" cy="6848475"/>
          </a:xfrm>
          <a:custGeom>
            <a:avLst/>
            <a:gdLst>
              <a:gd name="T0" fmla="*/ 312 w 696"/>
              <a:gd name="T1" fmla="*/ 0 h 4314"/>
              <a:gd name="T2" fmla="*/ 528 w 696"/>
              <a:gd name="T3" fmla="*/ 444 h 4314"/>
              <a:gd name="T4" fmla="*/ 696 w 696"/>
              <a:gd name="T5" fmla="*/ 960 h 4314"/>
              <a:gd name="T6" fmla="*/ 426 w 696"/>
              <a:gd name="T7" fmla="*/ 4314 h 4314"/>
              <a:gd name="T8" fmla="*/ 108 w 696"/>
              <a:gd name="T9" fmla="*/ 4314 h 4314"/>
              <a:gd name="T10" fmla="*/ 648 w 696"/>
              <a:gd name="T11" fmla="*/ 960 h 4314"/>
              <a:gd name="T12" fmla="*/ 456 w 696"/>
              <a:gd name="T13" fmla="*/ 432 h 4314"/>
              <a:gd name="T14" fmla="*/ 0 w 696"/>
              <a:gd name="T15" fmla="*/ 0 h 4314"/>
              <a:gd name="T16" fmla="*/ 312 w 696"/>
              <a:gd name="T17" fmla="*/ 0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6" h="4314">
                <a:moveTo>
                  <a:pt x="312" y="0"/>
                </a:moveTo>
                <a:lnTo>
                  <a:pt x="528" y="444"/>
                </a:lnTo>
                <a:lnTo>
                  <a:pt x="696" y="960"/>
                </a:lnTo>
                <a:lnTo>
                  <a:pt x="426" y="4314"/>
                </a:lnTo>
                <a:lnTo>
                  <a:pt x="108" y="4314"/>
                </a:lnTo>
                <a:lnTo>
                  <a:pt x="648" y="960"/>
                </a:lnTo>
                <a:lnTo>
                  <a:pt x="456" y="432"/>
                </a:lnTo>
                <a:lnTo>
                  <a:pt x="0" y="0"/>
                </a:lnTo>
                <a:lnTo>
                  <a:pt x="312" y="0"/>
                </a:lnTo>
                <a:close/>
              </a:path>
            </a:pathLst>
          </a:custGeom>
          <a:solidFill>
            <a:schemeClr val="hlink"/>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1034" name="Freeform 10"/>
          <p:cNvSpPr>
            <a:spLocks/>
          </p:cNvSpPr>
          <p:nvPr/>
        </p:nvSpPr>
        <p:spPr bwMode="gray">
          <a:xfrm>
            <a:off x="1066800" y="0"/>
            <a:ext cx="7543800" cy="6858000"/>
          </a:xfrm>
          <a:custGeom>
            <a:avLst/>
            <a:gdLst>
              <a:gd name="T0" fmla="*/ 0 w 4752"/>
              <a:gd name="T1" fmla="*/ 0 h 4320"/>
              <a:gd name="T2" fmla="*/ 1536 w 4752"/>
              <a:gd name="T3" fmla="*/ 0 h 4320"/>
              <a:gd name="T4" fmla="*/ 4590 w 4752"/>
              <a:gd name="T5" fmla="*/ 450 h 4320"/>
              <a:gd name="T6" fmla="*/ 4752 w 4752"/>
              <a:gd name="T7" fmla="*/ 972 h 4320"/>
              <a:gd name="T8" fmla="*/ 3600 w 4752"/>
              <a:gd name="T9" fmla="*/ 4320 h 4320"/>
              <a:gd name="T10" fmla="*/ 3312 w 4752"/>
              <a:gd name="T11" fmla="*/ 4320 h 4320"/>
              <a:gd name="T12" fmla="*/ 4712 w 4752"/>
              <a:gd name="T13" fmla="*/ 994 h 4320"/>
              <a:gd name="T14" fmla="*/ 4518 w 4752"/>
              <a:gd name="T15" fmla="*/ 524 h 4320"/>
              <a:gd name="T16" fmla="*/ 0 w 4752"/>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2" h="4320">
                <a:moveTo>
                  <a:pt x="0" y="0"/>
                </a:moveTo>
                <a:lnTo>
                  <a:pt x="1536" y="0"/>
                </a:lnTo>
                <a:lnTo>
                  <a:pt x="4590" y="450"/>
                </a:lnTo>
                <a:lnTo>
                  <a:pt x="4752" y="972"/>
                </a:lnTo>
                <a:lnTo>
                  <a:pt x="3600" y="4320"/>
                </a:lnTo>
                <a:lnTo>
                  <a:pt x="3312" y="4320"/>
                </a:lnTo>
                <a:lnTo>
                  <a:pt x="4712" y="994"/>
                </a:lnTo>
                <a:lnTo>
                  <a:pt x="4518" y="524"/>
                </a:lnTo>
                <a:lnTo>
                  <a:pt x="0" y="0"/>
                </a:lnTo>
                <a:close/>
              </a:path>
            </a:pathLst>
          </a:custGeom>
          <a:solidFill>
            <a:schemeClr val="accent2"/>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1035" name="Freeform 11"/>
          <p:cNvSpPr>
            <a:spLocks/>
          </p:cNvSpPr>
          <p:nvPr/>
        </p:nvSpPr>
        <p:spPr bwMode="gray">
          <a:xfrm>
            <a:off x="5486400" y="1657350"/>
            <a:ext cx="2990850" cy="5200650"/>
          </a:xfrm>
          <a:custGeom>
            <a:avLst/>
            <a:gdLst>
              <a:gd name="T0" fmla="*/ 384 w 1884"/>
              <a:gd name="T1" fmla="*/ 3276 h 3276"/>
              <a:gd name="T2" fmla="*/ 1884 w 1884"/>
              <a:gd name="T3" fmla="*/ 0 h 3276"/>
              <a:gd name="T4" fmla="*/ 0 w 1884"/>
              <a:gd name="T5" fmla="*/ 3276 h 3276"/>
              <a:gd name="T6" fmla="*/ 384 w 1884"/>
              <a:gd name="T7" fmla="*/ 3276 h 3276"/>
            </a:gdLst>
            <a:ahLst/>
            <a:cxnLst>
              <a:cxn ang="0">
                <a:pos x="T0" y="T1"/>
              </a:cxn>
              <a:cxn ang="0">
                <a:pos x="T2" y="T3"/>
              </a:cxn>
              <a:cxn ang="0">
                <a:pos x="T4" y="T5"/>
              </a:cxn>
              <a:cxn ang="0">
                <a:pos x="T6" y="T7"/>
              </a:cxn>
            </a:cxnLst>
            <a:rect l="0" t="0" r="r" b="b"/>
            <a:pathLst>
              <a:path w="1884" h="3276">
                <a:moveTo>
                  <a:pt x="384" y="3276"/>
                </a:moveTo>
                <a:lnTo>
                  <a:pt x="1884" y="0"/>
                </a:lnTo>
                <a:lnTo>
                  <a:pt x="0" y="3276"/>
                </a:lnTo>
                <a:lnTo>
                  <a:pt x="384" y="3276"/>
                </a:lnTo>
                <a:close/>
              </a:path>
            </a:pathLst>
          </a:custGeom>
          <a:solidFill>
            <a:srgbClr val="E0E0E0"/>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1036" name="Freeform 12"/>
          <p:cNvSpPr>
            <a:spLocks/>
          </p:cNvSpPr>
          <p:nvPr/>
        </p:nvSpPr>
        <p:spPr bwMode="gray">
          <a:xfrm>
            <a:off x="3429000" y="0"/>
            <a:ext cx="5172075" cy="6858000"/>
          </a:xfrm>
          <a:custGeom>
            <a:avLst/>
            <a:gdLst>
              <a:gd name="T0" fmla="*/ 0 w 3258"/>
              <a:gd name="T1" fmla="*/ 0 h 4320"/>
              <a:gd name="T2" fmla="*/ 3082 w 3258"/>
              <a:gd name="T3" fmla="*/ 475 h 4320"/>
              <a:gd name="T4" fmla="*/ 3210 w 3258"/>
              <a:gd name="T5" fmla="*/ 936 h 4320"/>
              <a:gd name="T6" fmla="*/ 1728 w 3258"/>
              <a:gd name="T7" fmla="*/ 4320 h 4320"/>
              <a:gd name="T8" fmla="*/ 1872 w 3258"/>
              <a:gd name="T9" fmla="*/ 4320 h 4320"/>
              <a:gd name="T10" fmla="*/ 3258 w 3258"/>
              <a:gd name="T11" fmla="*/ 912 h 4320"/>
              <a:gd name="T12" fmla="*/ 3120 w 3258"/>
              <a:gd name="T13" fmla="*/ 432 h 4320"/>
              <a:gd name="T14" fmla="*/ 1296 w 3258"/>
              <a:gd name="T15" fmla="*/ 0 h 4320"/>
              <a:gd name="T16" fmla="*/ 0 w 3258"/>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8" h="4320">
                <a:moveTo>
                  <a:pt x="0" y="0"/>
                </a:moveTo>
                <a:lnTo>
                  <a:pt x="3082" y="475"/>
                </a:lnTo>
                <a:lnTo>
                  <a:pt x="3210" y="936"/>
                </a:lnTo>
                <a:lnTo>
                  <a:pt x="1728" y="4320"/>
                </a:lnTo>
                <a:lnTo>
                  <a:pt x="1872" y="4320"/>
                </a:lnTo>
                <a:lnTo>
                  <a:pt x="3258" y="912"/>
                </a:lnTo>
                <a:lnTo>
                  <a:pt x="3120" y="432"/>
                </a:lnTo>
                <a:lnTo>
                  <a:pt x="1296" y="0"/>
                </a:lnTo>
                <a:lnTo>
                  <a:pt x="0" y="0"/>
                </a:lnTo>
                <a:close/>
              </a:path>
            </a:pathLst>
          </a:custGeom>
          <a:solidFill>
            <a:srgbClr val="FFFFFF"/>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1038" name="Freeform 14"/>
          <p:cNvSpPr>
            <a:spLocks/>
          </p:cNvSpPr>
          <p:nvPr/>
        </p:nvSpPr>
        <p:spPr bwMode="gray">
          <a:xfrm>
            <a:off x="8382000" y="0"/>
            <a:ext cx="762000" cy="1143000"/>
          </a:xfrm>
          <a:custGeom>
            <a:avLst/>
            <a:gdLst>
              <a:gd name="T0" fmla="*/ 48 w 480"/>
              <a:gd name="T1" fmla="*/ 0 h 720"/>
              <a:gd name="T2" fmla="*/ 0 w 480"/>
              <a:gd name="T3" fmla="*/ 96 h 720"/>
              <a:gd name="T4" fmla="*/ 354 w 480"/>
              <a:gd name="T5" fmla="*/ 690 h 720"/>
              <a:gd name="T6" fmla="*/ 480 w 480"/>
              <a:gd name="T7" fmla="*/ 720 h 720"/>
              <a:gd name="T8" fmla="*/ 480 w 480"/>
              <a:gd name="T9" fmla="*/ 576 h 720"/>
              <a:gd name="T10" fmla="*/ 48 w 480"/>
              <a:gd name="T11" fmla="*/ 96 h 720"/>
              <a:gd name="T12" fmla="*/ 89 w 480"/>
              <a:gd name="T13" fmla="*/ 0 h 720"/>
              <a:gd name="T14" fmla="*/ 48 w 480"/>
              <a:gd name="T15" fmla="*/ 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720">
                <a:moveTo>
                  <a:pt x="48" y="0"/>
                </a:moveTo>
                <a:lnTo>
                  <a:pt x="0" y="96"/>
                </a:lnTo>
                <a:lnTo>
                  <a:pt x="354" y="690"/>
                </a:lnTo>
                <a:lnTo>
                  <a:pt x="480" y="720"/>
                </a:lnTo>
                <a:lnTo>
                  <a:pt x="480" y="576"/>
                </a:lnTo>
                <a:lnTo>
                  <a:pt x="48" y="96"/>
                </a:lnTo>
                <a:lnTo>
                  <a:pt x="89" y="0"/>
                </a:lnTo>
                <a:lnTo>
                  <a:pt x="48" y="0"/>
                </a:lnTo>
                <a:close/>
              </a:path>
            </a:pathLst>
          </a:custGeom>
          <a:solidFill>
            <a:schemeClr val="bg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1039" name="Freeform 15"/>
          <p:cNvSpPr>
            <a:spLocks/>
          </p:cNvSpPr>
          <p:nvPr/>
        </p:nvSpPr>
        <p:spPr bwMode="gray">
          <a:xfrm>
            <a:off x="8610600" y="228600"/>
            <a:ext cx="533400" cy="533400"/>
          </a:xfrm>
          <a:custGeom>
            <a:avLst/>
            <a:gdLst>
              <a:gd name="T0" fmla="*/ 336 w 336"/>
              <a:gd name="T1" fmla="*/ 336 h 336"/>
              <a:gd name="T2" fmla="*/ 0 w 336"/>
              <a:gd name="T3" fmla="*/ 0 h 336"/>
              <a:gd name="T4" fmla="*/ 336 w 336"/>
              <a:gd name="T5" fmla="*/ 240 h 336"/>
              <a:gd name="T6" fmla="*/ 336 w 336"/>
              <a:gd name="T7" fmla="*/ 336 h 336"/>
            </a:gdLst>
            <a:ahLst/>
            <a:cxnLst>
              <a:cxn ang="0">
                <a:pos x="T0" y="T1"/>
              </a:cxn>
              <a:cxn ang="0">
                <a:pos x="T2" y="T3"/>
              </a:cxn>
              <a:cxn ang="0">
                <a:pos x="T4" y="T5"/>
              </a:cxn>
              <a:cxn ang="0">
                <a:pos x="T6" y="T7"/>
              </a:cxn>
            </a:cxnLst>
            <a:rect l="0" t="0" r="r" b="b"/>
            <a:pathLst>
              <a:path w="336" h="336">
                <a:moveTo>
                  <a:pt x="336" y="336"/>
                </a:moveTo>
                <a:lnTo>
                  <a:pt x="0" y="0"/>
                </a:lnTo>
                <a:lnTo>
                  <a:pt x="336" y="240"/>
                </a:lnTo>
                <a:lnTo>
                  <a:pt x="336" y="336"/>
                </a:lnTo>
                <a:close/>
              </a:path>
            </a:pathLst>
          </a:custGeom>
          <a:solidFill>
            <a:schemeClr val="tx2"/>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grpSp>
        <p:nvGrpSpPr>
          <p:cNvPr id="1073" name="Group 49"/>
          <p:cNvGrpSpPr>
            <a:grpSpLocks/>
          </p:cNvGrpSpPr>
          <p:nvPr/>
        </p:nvGrpSpPr>
        <p:grpSpPr bwMode="auto">
          <a:xfrm>
            <a:off x="5562600" y="0"/>
            <a:ext cx="3267075" cy="6858000"/>
            <a:chOff x="3504" y="0"/>
            <a:chExt cx="2058" cy="4320"/>
          </a:xfrm>
        </p:grpSpPr>
        <p:sp>
          <p:nvSpPr>
            <p:cNvPr id="1037" name="Freeform 13"/>
            <p:cNvSpPr>
              <a:spLocks/>
            </p:cNvSpPr>
            <p:nvPr userDrawn="1"/>
          </p:nvSpPr>
          <p:spPr bwMode="gray">
            <a:xfrm>
              <a:off x="3504" y="0"/>
              <a:ext cx="2058" cy="4320"/>
            </a:xfrm>
            <a:custGeom>
              <a:avLst/>
              <a:gdLst>
                <a:gd name="T0" fmla="*/ 0 w 2058"/>
                <a:gd name="T1" fmla="*/ 0 h 4320"/>
                <a:gd name="T2" fmla="*/ 1056 w 2058"/>
                <a:gd name="T3" fmla="*/ 0 h 4320"/>
                <a:gd name="T4" fmla="*/ 1854 w 2058"/>
                <a:gd name="T5" fmla="*/ 402 h 4320"/>
                <a:gd name="T6" fmla="*/ 2058 w 2058"/>
                <a:gd name="T7" fmla="*/ 972 h 4320"/>
                <a:gd name="T8" fmla="*/ 1296 w 2058"/>
                <a:gd name="T9" fmla="*/ 4320 h 4320"/>
                <a:gd name="T10" fmla="*/ 720 w 2058"/>
                <a:gd name="T11" fmla="*/ 4320 h 4320"/>
                <a:gd name="T12" fmla="*/ 1920 w 2058"/>
                <a:gd name="T13" fmla="*/ 912 h 4320"/>
                <a:gd name="T14" fmla="*/ 1776 w 2058"/>
                <a:gd name="T15" fmla="*/ 432 h 4320"/>
                <a:gd name="T16" fmla="*/ 0 w 2058"/>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8" h="4320">
                  <a:moveTo>
                    <a:pt x="0" y="0"/>
                  </a:moveTo>
                  <a:lnTo>
                    <a:pt x="1056" y="0"/>
                  </a:lnTo>
                  <a:lnTo>
                    <a:pt x="1854" y="402"/>
                  </a:lnTo>
                  <a:lnTo>
                    <a:pt x="2058" y="972"/>
                  </a:lnTo>
                  <a:lnTo>
                    <a:pt x="1296" y="4320"/>
                  </a:lnTo>
                  <a:lnTo>
                    <a:pt x="720" y="4320"/>
                  </a:lnTo>
                  <a:lnTo>
                    <a:pt x="1920" y="912"/>
                  </a:lnTo>
                  <a:lnTo>
                    <a:pt x="1776" y="432"/>
                  </a:lnTo>
                  <a:lnTo>
                    <a:pt x="0" y="0"/>
                  </a:ln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sp>
          <p:nvSpPr>
            <p:cNvPr id="1047" name="Freeform 23"/>
            <p:cNvSpPr>
              <a:spLocks/>
            </p:cNvSpPr>
            <p:nvPr userDrawn="1"/>
          </p:nvSpPr>
          <p:spPr bwMode="gray">
            <a:xfrm>
              <a:off x="4217" y="1056"/>
              <a:ext cx="1152" cy="3264"/>
            </a:xfrm>
            <a:custGeom>
              <a:avLst/>
              <a:gdLst>
                <a:gd name="T0" fmla="*/ 0 w 1152"/>
                <a:gd name="T1" fmla="*/ 3264 h 3264"/>
                <a:gd name="T2" fmla="*/ 1152 w 1152"/>
                <a:gd name="T3" fmla="*/ 0 h 3264"/>
                <a:gd name="T4" fmla="*/ 96 w 1152"/>
                <a:gd name="T5" fmla="*/ 3264 h 3264"/>
                <a:gd name="T6" fmla="*/ 0 w 1152"/>
                <a:gd name="T7" fmla="*/ 3264 h 3264"/>
              </a:gdLst>
              <a:ahLst/>
              <a:cxnLst>
                <a:cxn ang="0">
                  <a:pos x="T0" y="T1"/>
                </a:cxn>
                <a:cxn ang="0">
                  <a:pos x="T2" y="T3"/>
                </a:cxn>
                <a:cxn ang="0">
                  <a:pos x="T4" y="T5"/>
                </a:cxn>
                <a:cxn ang="0">
                  <a:pos x="T6" y="T7"/>
                </a:cxn>
              </a:cxnLst>
              <a:rect l="0" t="0" r="r" b="b"/>
              <a:pathLst>
                <a:path w="1152" h="3264">
                  <a:moveTo>
                    <a:pt x="0" y="3264"/>
                  </a:moveTo>
                  <a:lnTo>
                    <a:pt x="1152" y="0"/>
                  </a:lnTo>
                  <a:lnTo>
                    <a:pt x="96" y="3264"/>
                  </a:lnTo>
                  <a:lnTo>
                    <a:pt x="0" y="3264"/>
                  </a:lnTo>
                  <a:close/>
                </a:path>
              </a:pathLst>
            </a:custGeom>
            <a:solidFill>
              <a:schemeClr val="folHlink"/>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zh-CN" altLang="en-US"/>
            </a:p>
          </p:txBody>
        </p:sp>
      </p:grpSp>
      <p:grpSp>
        <p:nvGrpSpPr>
          <p:cNvPr id="1046" name="Group 22"/>
          <p:cNvGrpSpPr>
            <a:grpSpLocks/>
          </p:cNvGrpSpPr>
          <p:nvPr/>
        </p:nvGrpSpPr>
        <p:grpSpPr bwMode="auto">
          <a:xfrm>
            <a:off x="142875" y="765175"/>
            <a:ext cx="8858250" cy="5943600"/>
            <a:chOff x="90" y="480"/>
            <a:chExt cx="5580" cy="3744"/>
          </a:xfrm>
        </p:grpSpPr>
        <p:sp>
          <p:nvSpPr>
            <p:cNvPr id="1040" name="Rectangle 16"/>
            <p:cNvSpPr>
              <a:spLocks noChangeArrowheads="1"/>
            </p:cNvSpPr>
            <p:nvPr userDrawn="1"/>
          </p:nvSpPr>
          <p:spPr bwMode="gray">
            <a:xfrm>
              <a:off x="90" y="480"/>
              <a:ext cx="5580" cy="3744"/>
            </a:xfrm>
            <a:prstGeom prst="rect">
              <a:avLst/>
            </a:prstGeom>
            <a:solidFill>
              <a:srgbClr val="FFFFFF">
                <a:alpha val="69000"/>
              </a:srgbClr>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zh-CN" altLang="en-US"/>
            </a:p>
          </p:txBody>
        </p:sp>
        <p:sp>
          <p:nvSpPr>
            <p:cNvPr id="1041" name="Rectangle 17"/>
            <p:cNvSpPr>
              <a:spLocks noChangeArrowheads="1"/>
            </p:cNvSpPr>
            <p:nvPr userDrawn="1"/>
          </p:nvSpPr>
          <p:spPr bwMode="gray">
            <a:xfrm>
              <a:off x="90" y="480"/>
              <a:ext cx="5580" cy="3744"/>
            </a:xfrm>
            <a:prstGeom prst="rect">
              <a:avLst/>
            </a:prstGeom>
            <a:solidFill>
              <a:srgbClr val="FFFFFF">
                <a:alpha val="69000"/>
              </a:srgbClr>
            </a:solidFill>
            <a:ln w="9525">
              <a:solidFill>
                <a:srgbClr val="808080"/>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zh-CN" altLang="en-US"/>
            </a:p>
          </p:txBody>
        </p:sp>
      </p:grpSp>
      <p:sp>
        <p:nvSpPr>
          <p:cNvPr id="1042" name="Rectangle 18"/>
          <p:cNvSpPr>
            <a:spLocks noChangeArrowheads="1"/>
          </p:cNvSpPr>
          <p:nvPr/>
        </p:nvSpPr>
        <p:spPr bwMode="gray">
          <a:xfrm>
            <a:off x="381000" y="676275"/>
            <a:ext cx="6248400" cy="15240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zh-CN" altLang="en-US"/>
          </a:p>
        </p:txBody>
      </p:sp>
      <p:pic>
        <p:nvPicPr>
          <p:cNvPr id="1043" name="Picture 19" descr="2"/>
          <p:cNvPicPr>
            <a:picLocks noChangeAspect="1" noChangeArrowheads="1"/>
          </p:cNvPicPr>
          <p:nvPr/>
        </p:nvPicPr>
        <p:blipFill>
          <a:blip r:embed="rId14">
            <a:extLst>
              <a:ext uri="{28A0092B-C50C-407E-A947-70E740481C1C}">
                <a14:useLocalDpi xmlns:a14="http://schemas.microsoft.com/office/drawing/2010/main" xmlns="" val="0"/>
              </a:ext>
            </a:extLst>
          </a:blip>
          <a:srcRect/>
          <a:stretch>
            <a:fillRect/>
          </a:stretch>
        </p:blipFill>
        <p:spPr bwMode="gray">
          <a:xfrm>
            <a:off x="500063" y="577850"/>
            <a:ext cx="371475" cy="371475"/>
          </a:xfrm>
          <a:prstGeom prst="rect">
            <a:avLst/>
          </a:prstGeom>
          <a:noFill/>
          <a:extLst>
            <a:ext uri="{909E8E84-426E-40dd-AFC4-6F175D3DCCD1}">
              <a14:hiddenFill xmlns:a14="http://schemas.microsoft.com/office/drawing/2010/main" xmlns="">
                <a:solidFill>
                  <a:srgbClr val="FFFFFF"/>
                </a:solidFill>
              </a14:hiddenFill>
            </a:ext>
          </a:extLst>
        </p:spPr>
      </p:pic>
      <p:sp>
        <p:nvSpPr>
          <p:cNvPr id="1026" name="Rectangle 2"/>
          <p:cNvSpPr>
            <a:spLocks noGrp="1" noChangeArrowheads="1"/>
          </p:cNvSpPr>
          <p:nvPr>
            <p:ph type="title"/>
          </p:nvPr>
        </p:nvSpPr>
        <p:spPr bwMode="gray">
          <a:xfrm>
            <a:off x="903288" y="198438"/>
            <a:ext cx="63023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ltLang="zh-CN"/>
          </a:p>
        </p:txBody>
      </p:sp>
      <p:sp>
        <p:nvSpPr>
          <p:cNvPr id="1028" name="Rectangle 4"/>
          <p:cNvSpPr>
            <a:spLocks noGrp="1" noChangeArrowheads="1"/>
          </p:cNvSpPr>
          <p:nvPr>
            <p:ph type="dt" sz="half" idx="2"/>
          </p:nvPr>
        </p:nvSpPr>
        <p:spPr bwMode="gray">
          <a:xfrm>
            <a:off x="457200" y="6283325"/>
            <a:ext cx="2133600"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gray">
          <a:xfrm>
            <a:off x="3124200" y="6283325"/>
            <a:ext cx="2895600"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gray">
          <a:xfrm>
            <a:off x="6553200" y="6283325"/>
            <a:ext cx="2133600"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fld id="{9132BE39-7FD0-BC4C-9960-3B5CDFF62EF5}"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charset="0"/>
          <a:ea typeface="宋体" charset="0"/>
        </a:defRPr>
      </a:lvl2pPr>
      <a:lvl3pPr algn="l" rtl="0" eaLnBrk="1" fontAlgn="base" hangingPunct="1">
        <a:spcBef>
          <a:spcPct val="0"/>
        </a:spcBef>
        <a:spcAft>
          <a:spcPct val="0"/>
        </a:spcAft>
        <a:defRPr sz="4200" b="1">
          <a:solidFill>
            <a:srgbClr val="000000"/>
          </a:solidFill>
          <a:latin typeface="Arial" charset="0"/>
          <a:ea typeface="宋体" charset="0"/>
        </a:defRPr>
      </a:lvl3pPr>
      <a:lvl4pPr algn="l" rtl="0" eaLnBrk="1" fontAlgn="base" hangingPunct="1">
        <a:spcBef>
          <a:spcPct val="0"/>
        </a:spcBef>
        <a:spcAft>
          <a:spcPct val="0"/>
        </a:spcAft>
        <a:defRPr sz="4200" b="1">
          <a:solidFill>
            <a:srgbClr val="000000"/>
          </a:solidFill>
          <a:latin typeface="Arial" charset="0"/>
          <a:ea typeface="宋体" charset="0"/>
        </a:defRPr>
      </a:lvl4pPr>
      <a:lvl5pPr algn="l" rtl="0" eaLnBrk="1" fontAlgn="base" hangingPunct="1">
        <a:spcBef>
          <a:spcPct val="0"/>
        </a:spcBef>
        <a:spcAft>
          <a:spcPct val="0"/>
        </a:spcAft>
        <a:defRPr sz="4200" b="1">
          <a:solidFill>
            <a:srgbClr val="000000"/>
          </a:solidFill>
          <a:latin typeface="Arial" charset="0"/>
          <a:ea typeface="宋体" charset="0"/>
        </a:defRPr>
      </a:lvl5pPr>
      <a:lvl6pPr marL="457200" algn="l" rtl="0" eaLnBrk="1" fontAlgn="base" hangingPunct="1">
        <a:spcBef>
          <a:spcPct val="0"/>
        </a:spcBef>
        <a:spcAft>
          <a:spcPct val="0"/>
        </a:spcAft>
        <a:defRPr sz="4200" b="1">
          <a:solidFill>
            <a:srgbClr val="000000"/>
          </a:solidFill>
          <a:latin typeface="Arial" charset="0"/>
          <a:ea typeface="宋体" charset="0"/>
        </a:defRPr>
      </a:lvl6pPr>
      <a:lvl7pPr marL="914400" algn="l" rtl="0" eaLnBrk="1" fontAlgn="base" hangingPunct="1">
        <a:spcBef>
          <a:spcPct val="0"/>
        </a:spcBef>
        <a:spcAft>
          <a:spcPct val="0"/>
        </a:spcAft>
        <a:defRPr sz="4200" b="1">
          <a:solidFill>
            <a:srgbClr val="000000"/>
          </a:solidFill>
          <a:latin typeface="Arial" charset="0"/>
          <a:ea typeface="宋体" charset="0"/>
        </a:defRPr>
      </a:lvl7pPr>
      <a:lvl8pPr marL="1371600" algn="l" rtl="0" eaLnBrk="1" fontAlgn="base" hangingPunct="1">
        <a:spcBef>
          <a:spcPct val="0"/>
        </a:spcBef>
        <a:spcAft>
          <a:spcPct val="0"/>
        </a:spcAft>
        <a:defRPr sz="4200" b="1">
          <a:solidFill>
            <a:srgbClr val="000000"/>
          </a:solidFill>
          <a:latin typeface="Arial" charset="0"/>
          <a:ea typeface="宋体" charset="0"/>
        </a:defRPr>
      </a:lvl8pPr>
      <a:lvl9pPr marL="1828800" algn="l" rtl="0" eaLnBrk="1" fontAlgn="base" hangingPunct="1">
        <a:spcBef>
          <a:spcPct val="0"/>
        </a:spcBef>
        <a:spcAft>
          <a:spcPct val="0"/>
        </a:spcAft>
        <a:defRPr sz="4200" b="1">
          <a:solidFill>
            <a:srgbClr val="000000"/>
          </a:solidFill>
          <a:latin typeface="Arial" charset="0"/>
          <a:ea typeface="宋体"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r>
              <a:rPr lang="zh-CN" altLang="en-US" dirty="0" smtClean="0"/>
              <a:t>              </a:t>
            </a:r>
            <a:r>
              <a:rPr lang="zh-CN" altLang="en-US" dirty="0" smtClean="0"/>
              <a:t>第十一章 领导</a:t>
            </a:r>
            <a:endParaRPr lang="en-US" altLang="zh-CN" dirty="0"/>
          </a:p>
        </p:txBody>
      </p:sp>
      <p:sp>
        <p:nvSpPr>
          <p:cNvPr id="2051" name="Rectangle 3"/>
          <p:cNvSpPr>
            <a:spLocks noGrp="1" noChangeArrowheads="1"/>
          </p:cNvSpPr>
          <p:nvPr>
            <p:ph type="subTitle" idx="1"/>
          </p:nvPr>
        </p:nvSpPr>
        <p:spPr/>
        <p:txBody>
          <a:bodyPr/>
          <a:lstStyle/>
          <a:p>
            <a:r>
              <a:rPr lang="zh-CN" altLang="en-US" dirty="0" smtClean="0"/>
              <a:t>管理学原理</a:t>
            </a:r>
            <a:endParaRPr lang="en-US"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11.2 </a:t>
            </a:r>
            <a:r>
              <a:rPr lang="zh-CN" altLang="en-US" sz="4400" dirty="0" smtClean="0">
                <a:latin typeface="微软雅黑" pitchFamily="34" charset="-122"/>
                <a:ea typeface="微软雅黑" pitchFamily="34" charset="-122"/>
              </a:rPr>
              <a:t>领导的一般方法</a:t>
            </a:r>
            <a:endParaRPr lang="zh-CN" altLang="en-US" dirty="0" smtClean="0"/>
          </a:p>
        </p:txBody>
      </p:sp>
      <p:sp>
        <p:nvSpPr>
          <p:cNvPr id="80899" name="Rectangle 3"/>
          <p:cNvSpPr>
            <a:spLocks noGrp="1" noChangeArrowheads="1"/>
          </p:cNvSpPr>
          <p:nvPr>
            <p:ph type="body" idx="4294967295"/>
          </p:nvPr>
        </p:nvSpPr>
        <p:spPr/>
        <p:txBody>
          <a:bodyPr/>
          <a:lstStyle/>
          <a:p>
            <a:pPr>
              <a:buFont typeface="Wingdings" pitchFamily="2" charset="2"/>
              <a:buChar char="Ø"/>
            </a:pPr>
            <a:r>
              <a:rPr lang="en-US" altLang="zh-CN" sz="2800" b="1" dirty="0" smtClean="0">
                <a:latin typeface="宋体" charset="-122"/>
                <a:ea typeface="宋体" charset="-122"/>
              </a:rPr>
              <a:t>2</a:t>
            </a:r>
            <a:r>
              <a:rPr lang="zh-CN" altLang="en-US" sz="2800" b="1" dirty="0" smtClean="0">
                <a:latin typeface="宋体" charset="-122"/>
                <a:ea typeface="宋体" charset="-122"/>
              </a:rPr>
              <a:t>、密执安大学的研究</a:t>
            </a:r>
          </a:p>
          <a:p>
            <a:pPr>
              <a:buFont typeface="Wingdings" pitchFamily="2" charset="2"/>
              <a:buNone/>
            </a:pPr>
            <a:r>
              <a:rPr lang="zh-CN" altLang="en-US" sz="2800" b="1" dirty="0" smtClean="0">
                <a:latin typeface="宋体" charset="-122"/>
                <a:ea typeface="宋体" charset="-122"/>
              </a:rPr>
              <a:t>    以工作为中心的领导行为（</a:t>
            </a:r>
            <a:r>
              <a:rPr lang="en-US" altLang="zh-CN" sz="2800" b="1" dirty="0" smtClean="0">
                <a:latin typeface="宋体" charset="-122"/>
                <a:ea typeface="宋体" charset="-122"/>
              </a:rPr>
              <a:t>job-centered leader behavior)</a:t>
            </a:r>
            <a:r>
              <a:rPr lang="zh-CN" altLang="en-US" sz="2800" b="1" dirty="0" smtClean="0">
                <a:latin typeface="宋体" charset="-122"/>
                <a:ea typeface="宋体" charset="-122"/>
              </a:rPr>
              <a:t>注意下属的工作，解释工作程序，对结果表现出极大的兴趣。</a:t>
            </a:r>
          </a:p>
          <a:p>
            <a:pPr>
              <a:buFont typeface="Wingdings" pitchFamily="2" charset="2"/>
              <a:buNone/>
            </a:pPr>
            <a:r>
              <a:rPr lang="zh-CN" altLang="en-US" sz="2800" b="1" dirty="0" smtClean="0">
                <a:latin typeface="宋体" charset="-122"/>
                <a:ea typeface="宋体" charset="-122"/>
              </a:rPr>
              <a:t>    以员工为中心的领导行为（</a:t>
            </a:r>
            <a:r>
              <a:rPr lang="en-US" altLang="zh-CN" sz="2800" b="1" dirty="0" smtClean="0">
                <a:latin typeface="宋体" charset="-122"/>
                <a:ea typeface="宋体" charset="-122"/>
              </a:rPr>
              <a:t>employee-centered leader behavior)</a:t>
            </a:r>
            <a:r>
              <a:rPr lang="zh-CN" altLang="en-US" sz="2800" b="1" dirty="0" smtClean="0">
                <a:latin typeface="宋体" charset="-122"/>
                <a:ea typeface="宋体" charset="-122"/>
              </a:rPr>
              <a:t>关注建立和谐的工作群体，保持员工对工作的满意，他们的首要关注点是员工的福利。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11.2 </a:t>
            </a:r>
            <a:r>
              <a:rPr lang="zh-CN" altLang="en-US" sz="4400" dirty="0" smtClean="0">
                <a:latin typeface="微软雅黑" pitchFamily="34" charset="-122"/>
                <a:ea typeface="微软雅黑" pitchFamily="34" charset="-122"/>
              </a:rPr>
              <a:t>领导的一般方法</a:t>
            </a:r>
            <a:endParaRPr lang="zh-CN" altLang="en-US" dirty="0" smtClean="0"/>
          </a:p>
        </p:txBody>
      </p:sp>
      <p:sp>
        <p:nvSpPr>
          <p:cNvPr id="81923" name="Rectangle 3"/>
          <p:cNvSpPr>
            <a:spLocks noGrp="1" noChangeArrowheads="1"/>
          </p:cNvSpPr>
          <p:nvPr>
            <p:ph type="body" idx="4294967295"/>
          </p:nvPr>
        </p:nvSpPr>
        <p:spPr/>
        <p:txBody>
          <a:bodyPr/>
          <a:lstStyle/>
          <a:p>
            <a:pPr>
              <a:buFont typeface="Wingdings" pitchFamily="2" charset="2"/>
              <a:buChar char="Ø"/>
            </a:pPr>
            <a:r>
              <a:rPr lang="en-US" altLang="zh-CN" sz="2800" b="1" smtClean="0">
                <a:latin typeface="宋体" charset="-122"/>
                <a:ea typeface="宋体" charset="-122"/>
              </a:rPr>
              <a:t>3</a:t>
            </a:r>
            <a:r>
              <a:rPr lang="zh-CN" altLang="en-US" sz="2800" b="1" smtClean="0">
                <a:latin typeface="宋体" charset="-122"/>
                <a:ea typeface="宋体" charset="-122"/>
              </a:rPr>
              <a:t>、俄亥俄州大学的研究</a:t>
            </a:r>
          </a:p>
          <a:p>
            <a:pPr>
              <a:buFont typeface="Wingdings" pitchFamily="2" charset="2"/>
              <a:buNone/>
            </a:pPr>
            <a:r>
              <a:rPr lang="zh-CN" altLang="en-US" sz="2800" b="1" smtClean="0">
                <a:latin typeface="宋体" charset="-122"/>
                <a:ea typeface="宋体" charset="-122"/>
              </a:rPr>
              <a:t>    创建结构行为（</a:t>
            </a:r>
            <a:r>
              <a:rPr lang="en-US" altLang="zh-CN" sz="2800" b="1" smtClean="0">
                <a:latin typeface="宋体" charset="-122"/>
                <a:ea typeface="宋体" charset="-122"/>
              </a:rPr>
              <a:t>initiating-structure behavior</a:t>
            </a:r>
            <a:r>
              <a:rPr lang="zh-CN" altLang="en-US" sz="2800" b="1" smtClean="0">
                <a:latin typeface="宋体" charset="-122"/>
                <a:ea typeface="宋体" charset="-122"/>
              </a:rPr>
              <a:t>）是领导清楚地规定领导</a:t>
            </a:r>
            <a:r>
              <a:rPr lang="en-US" altLang="zh-CN" sz="2800" b="1" smtClean="0">
                <a:latin typeface="宋体" charset="-122"/>
                <a:ea typeface="宋体" charset="-122"/>
              </a:rPr>
              <a:t>—</a:t>
            </a:r>
            <a:r>
              <a:rPr lang="zh-CN" altLang="en-US" sz="2800" b="1" smtClean="0">
                <a:latin typeface="宋体" charset="-122"/>
                <a:ea typeface="宋体" charset="-122"/>
              </a:rPr>
              <a:t>下属关系，人人都知道自己应当做什么，建立正式的沟通机制，并且决定如何完成任务。</a:t>
            </a:r>
          </a:p>
          <a:p>
            <a:pPr>
              <a:buFont typeface="Wingdings" pitchFamily="2" charset="2"/>
              <a:buNone/>
            </a:pPr>
            <a:r>
              <a:rPr lang="zh-CN" altLang="en-US" sz="2800" b="1" smtClean="0">
                <a:latin typeface="宋体" charset="-122"/>
                <a:ea typeface="宋体" charset="-122"/>
              </a:rPr>
              <a:t>    关怀行为（</a:t>
            </a:r>
            <a:r>
              <a:rPr lang="en-US" altLang="zh-CN" sz="2800" b="1" smtClean="0">
                <a:latin typeface="宋体" charset="-122"/>
                <a:ea typeface="宋体" charset="-122"/>
              </a:rPr>
              <a:t>consideration behavior)</a:t>
            </a:r>
            <a:r>
              <a:rPr lang="zh-CN" altLang="en-US" sz="2800" b="1" smtClean="0">
                <a:latin typeface="宋体" charset="-122"/>
                <a:ea typeface="宋体" charset="-122"/>
              </a:rPr>
              <a:t>是领导表现出对下属的关心，试图建立温暖、友好和支持的气氛。</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11.2 </a:t>
            </a:r>
            <a:r>
              <a:rPr lang="zh-CN" altLang="en-US" sz="4400" dirty="0" smtClean="0">
                <a:latin typeface="微软雅黑" pitchFamily="34" charset="-122"/>
                <a:ea typeface="微软雅黑" pitchFamily="34" charset="-122"/>
              </a:rPr>
              <a:t>领导的一般方法</a:t>
            </a:r>
            <a:endParaRPr lang="zh-CN" altLang="en-US" dirty="0" smtClean="0"/>
          </a:p>
        </p:txBody>
      </p:sp>
      <p:sp>
        <p:nvSpPr>
          <p:cNvPr id="82947" name="Rectangle 3"/>
          <p:cNvSpPr>
            <a:spLocks noGrp="1" noChangeArrowheads="1"/>
          </p:cNvSpPr>
          <p:nvPr>
            <p:ph type="body" idx="4294967295"/>
          </p:nvPr>
        </p:nvSpPr>
        <p:spPr/>
        <p:txBody>
          <a:bodyPr/>
          <a:lstStyle/>
          <a:p>
            <a:pPr>
              <a:buFont typeface="Wingdings" pitchFamily="2" charset="2"/>
              <a:buChar char="Ø"/>
            </a:pPr>
            <a:r>
              <a:rPr lang="en-US" altLang="zh-CN" sz="2800" b="1" dirty="0" smtClean="0">
                <a:latin typeface="宋体" charset="-122"/>
                <a:ea typeface="宋体" charset="-122"/>
              </a:rPr>
              <a:t>4</a:t>
            </a:r>
            <a:r>
              <a:rPr lang="zh-CN" altLang="en-US" sz="2800" b="1" dirty="0" smtClean="0">
                <a:latin typeface="宋体" charset="-122"/>
                <a:ea typeface="宋体" charset="-122"/>
              </a:rPr>
              <a:t>、管理方格理论</a:t>
            </a:r>
          </a:p>
        </p:txBody>
      </p:sp>
      <p:pic>
        <p:nvPicPr>
          <p:cNvPr id="82948" name="Picture 4" descr="GL17Zt1"/>
          <p:cNvPicPr>
            <a:picLocks noChangeAspect="1" noChangeArrowheads="1"/>
          </p:cNvPicPr>
          <p:nvPr/>
        </p:nvPicPr>
        <p:blipFill>
          <a:blip r:embed="rId2"/>
          <a:srcRect l="12195" r="11708"/>
          <a:stretch>
            <a:fillRect/>
          </a:stretch>
        </p:blipFill>
        <p:spPr bwMode="auto">
          <a:xfrm>
            <a:off x="3924300" y="1484313"/>
            <a:ext cx="4767263" cy="47879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p:txBody>
          <a:bodyPr/>
          <a:lstStyle/>
          <a:p>
            <a:r>
              <a:rPr lang="en-US" altLang="zh-CN" sz="4000" dirty="0" smtClean="0">
                <a:latin typeface="微软雅黑" pitchFamily="34" charset="-122"/>
                <a:ea typeface="微软雅黑" pitchFamily="34" charset="-122"/>
              </a:rPr>
              <a:t>11.3 </a:t>
            </a:r>
            <a:r>
              <a:rPr lang="zh-CN" altLang="en-US" sz="4000" dirty="0" smtClean="0">
                <a:latin typeface="微软雅黑" pitchFamily="34" charset="-122"/>
                <a:ea typeface="微软雅黑" pitchFamily="34" charset="-122"/>
              </a:rPr>
              <a:t>领导的情境方法</a:t>
            </a:r>
          </a:p>
        </p:txBody>
      </p:sp>
      <p:sp>
        <p:nvSpPr>
          <p:cNvPr id="83971" name="Rectangle 3"/>
          <p:cNvSpPr>
            <a:spLocks noGrp="1" noChangeArrowheads="1"/>
          </p:cNvSpPr>
          <p:nvPr>
            <p:ph type="body" idx="4294967295"/>
          </p:nvPr>
        </p:nvSpPr>
        <p:spPr/>
        <p:txBody>
          <a:bodyPr/>
          <a:lstStyle/>
          <a:p>
            <a:r>
              <a:rPr lang="en-US" altLang="zh-CN" b="1" dirty="0" smtClean="0">
                <a:latin typeface="宋体" charset="-122"/>
                <a:ea typeface="宋体" charset="-122"/>
              </a:rPr>
              <a:t>11.1.1 </a:t>
            </a:r>
            <a:r>
              <a:rPr lang="zh-CN" altLang="en-US" b="1" dirty="0" smtClean="0">
                <a:latin typeface="宋体" charset="-122"/>
                <a:ea typeface="宋体" charset="-122"/>
              </a:rPr>
              <a:t>领导的情境方法的提出</a:t>
            </a:r>
          </a:p>
          <a:p>
            <a:pPr>
              <a:buFont typeface="Wingdings" pitchFamily="2" charset="2"/>
              <a:buNone/>
            </a:pPr>
            <a:r>
              <a:rPr lang="zh-CN" altLang="en-US" sz="2800" b="1" dirty="0" smtClean="0">
                <a:latin typeface="宋体" charset="-122"/>
                <a:ea typeface="宋体" charset="-122"/>
              </a:rPr>
              <a:t>    领导行为理论对有效领导的构成做出了普遍的规定，即存在着在任何情境下都是最有效的领导行为。然而，在对复杂的社会系统进行分析时，几乎没有哪种关系是持续有效的，因此不可能出现公式化的结论。在很多实证研究中，有效地领导行为或风格难以有统一的定论。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11.3 </a:t>
            </a:r>
            <a:r>
              <a:rPr lang="zh-CN" altLang="en-US" sz="4400" dirty="0" smtClean="0">
                <a:latin typeface="微软雅黑" pitchFamily="34" charset="-122"/>
                <a:ea typeface="微软雅黑" pitchFamily="34" charset="-122"/>
              </a:rPr>
              <a:t>领导的情境方法</a:t>
            </a:r>
            <a:endParaRPr lang="zh-CN" altLang="en-US" dirty="0" smtClean="0"/>
          </a:p>
        </p:txBody>
      </p:sp>
      <p:sp>
        <p:nvSpPr>
          <p:cNvPr id="84995" name="Rectangle 3"/>
          <p:cNvSpPr>
            <a:spLocks noGrp="1" noChangeArrowheads="1"/>
          </p:cNvSpPr>
          <p:nvPr>
            <p:ph type="body" idx="4294967295"/>
          </p:nvPr>
        </p:nvSpPr>
        <p:spPr/>
        <p:txBody>
          <a:bodyPr/>
          <a:lstStyle/>
          <a:p>
            <a:r>
              <a:rPr lang="en-US" altLang="zh-CN" b="1" dirty="0" smtClean="0">
                <a:latin typeface="宋体" charset="-122"/>
                <a:ea typeface="宋体" charset="-122"/>
              </a:rPr>
              <a:t>11.3.2 </a:t>
            </a:r>
            <a:r>
              <a:rPr lang="zh-CN" altLang="en-US" b="1" dirty="0" smtClean="0">
                <a:latin typeface="宋体" charset="-122"/>
                <a:ea typeface="宋体" charset="-122"/>
              </a:rPr>
              <a:t>坦南鲍姆和施米特的领导行为连续统</a:t>
            </a:r>
          </a:p>
        </p:txBody>
      </p:sp>
      <p:pic>
        <p:nvPicPr>
          <p:cNvPr id="84996" name="Picture 4" descr="GL17Zt2"/>
          <p:cNvPicPr>
            <a:picLocks noChangeAspect="1" noChangeArrowheads="1"/>
          </p:cNvPicPr>
          <p:nvPr/>
        </p:nvPicPr>
        <p:blipFill>
          <a:blip r:embed="rId2"/>
          <a:srcRect/>
          <a:stretch>
            <a:fillRect/>
          </a:stretch>
        </p:blipFill>
        <p:spPr bwMode="auto">
          <a:xfrm>
            <a:off x="785786" y="2857496"/>
            <a:ext cx="7777163" cy="29464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11.3 </a:t>
            </a:r>
            <a:r>
              <a:rPr lang="zh-CN" altLang="en-US" sz="4400" dirty="0" smtClean="0">
                <a:latin typeface="微软雅黑" pitchFamily="34" charset="-122"/>
                <a:ea typeface="微软雅黑" pitchFamily="34" charset="-122"/>
              </a:rPr>
              <a:t>领导的情境方法</a:t>
            </a:r>
            <a:endParaRPr lang="zh-CN" altLang="en-US" dirty="0" smtClean="0"/>
          </a:p>
        </p:txBody>
      </p:sp>
      <p:sp>
        <p:nvSpPr>
          <p:cNvPr id="86019" name="Rectangle 3"/>
          <p:cNvSpPr>
            <a:spLocks noGrp="1" noChangeArrowheads="1"/>
          </p:cNvSpPr>
          <p:nvPr>
            <p:ph type="body" idx="4294967295"/>
          </p:nvPr>
        </p:nvSpPr>
        <p:spPr/>
        <p:txBody>
          <a:bodyPr/>
          <a:lstStyle/>
          <a:p>
            <a:r>
              <a:rPr lang="en-US" altLang="zh-CN" b="1" dirty="0" smtClean="0">
                <a:latin typeface="宋体" charset="-122"/>
                <a:ea typeface="宋体" charset="-122"/>
              </a:rPr>
              <a:t>11.3.3 </a:t>
            </a:r>
            <a:r>
              <a:rPr lang="zh-CN" altLang="en-US" b="1" dirty="0" smtClean="0">
                <a:latin typeface="宋体" charset="-122"/>
                <a:ea typeface="宋体" charset="-122"/>
              </a:rPr>
              <a:t>费德勒的</a:t>
            </a:r>
            <a:r>
              <a:rPr lang="en-US" altLang="zh-CN" b="1" dirty="0" smtClean="0">
                <a:latin typeface="宋体" charset="-122"/>
                <a:ea typeface="宋体" charset="-122"/>
              </a:rPr>
              <a:t>LPC</a:t>
            </a:r>
            <a:r>
              <a:rPr lang="zh-CN" altLang="en-US" b="1" dirty="0" smtClean="0">
                <a:latin typeface="宋体" charset="-122"/>
                <a:ea typeface="宋体" charset="-122"/>
              </a:rPr>
              <a:t>理论</a:t>
            </a:r>
          </a:p>
        </p:txBody>
      </p:sp>
      <p:pic>
        <p:nvPicPr>
          <p:cNvPr id="86020" name="Picture 4" descr="GL17Zt3"/>
          <p:cNvPicPr>
            <a:picLocks noChangeAspect="1" noChangeArrowheads="1"/>
          </p:cNvPicPr>
          <p:nvPr/>
        </p:nvPicPr>
        <p:blipFill>
          <a:blip r:embed="rId2"/>
          <a:srcRect/>
          <a:stretch>
            <a:fillRect/>
          </a:stretch>
        </p:blipFill>
        <p:spPr bwMode="auto">
          <a:xfrm>
            <a:off x="714348" y="2357430"/>
            <a:ext cx="7848600" cy="317182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11.3 </a:t>
            </a:r>
            <a:r>
              <a:rPr lang="zh-CN" altLang="en-US" sz="4400" dirty="0" smtClean="0">
                <a:latin typeface="微软雅黑" pitchFamily="34" charset="-122"/>
                <a:ea typeface="微软雅黑" pitchFamily="34" charset="-122"/>
              </a:rPr>
              <a:t>领导的情境方法</a:t>
            </a:r>
            <a:endParaRPr lang="zh-CN" altLang="en-US" dirty="0" smtClean="0"/>
          </a:p>
        </p:txBody>
      </p:sp>
      <p:sp>
        <p:nvSpPr>
          <p:cNvPr id="87043" name="Rectangle 3"/>
          <p:cNvSpPr>
            <a:spLocks noGrp="1" noChangeArrowheads="1"/>
          </p:cNvSpPr>
          <p:nvPr>
            <p:ph type="body" idx="4294967295"/>
          </p:nvPr>
        </p:nvSpPr>
        <p:spPr/>
        <p:txBody>
          <a:bodyPr/>
          <a:lstStyle/>
          <a:p>
            <a:r>
              <a:rPr lang="en-US" altLang="zh-CN" b="1" smtClean="0">
                <a:latin typeface="宋体" charset="-122"/>
                <a:ea typeface="宋体" charset="-122"/>
              </a:rPr>
              <a:t>11.3.4 </a:t>
            </a:r>
            <a:r>
              <a:rPr lang="zh-CN" altLang="en-US" b="1" smtClean="0">
                <a:latin typeface="宋体" charset="-122"/>
                <a:ea typeface="宋体" charset="-122"/>
              </a:rPr>
              <a:t>路径</a:t>
            </a:r>
            <a:r>
              <a:rPr lang="en-US" altLang="zh-CN" b="1" smtClean="0">
                <a:latin typeface="宋体" charset="-122"/>
                <a:ea typeface="宋体" charset="-122"/>
              </a:rPr>
              <a:t>—</a:t>
            </a:r>
            <a:r>
              <a:rPr lang="zh-CN" altLang="en-US" b="1" smtClean="0">
                <a:latin typeface="宋体" charset="-122"/>
                <a:ea typeface="宋体" charset="-122"/>
              </a:rPr>
              <a:t>目标理论</a:t>
            </a:r>
          </a:p>
        </p:txBody>
      </p:sp>
      <p:pic>
        <p:nvPicPr>
          <p:cNvPr id="87044" name="Picture 4" descr="GL17Zt4"/>
          <p:cNvPicPr>
            <a:picLocks noChangeAspect="1" noChangeArrowheads="1"/>
          </p:cNvPicPr>
          <p:nvPr/>
        </p:nvPicPr>
        <p:blipFill>
          <a:blip r:embed="rId2"/>
          <a:srcRect l="9575" r="9575"/>
          <a:stretch>
            <a:fillRect/>
          </a:stretch>
        </p:blipFill>
        <p:spPr bwMode="auto">
          <a:xfrm>
            <a:off x="571472" y="2428868"/>
            <a:ext cx="7993062" cy="313055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11.3 </a:t>
            </a:r>
            <a:r>
              <a:rPr lang="zh-CN" altLang="en-US" sz="4400" dirty="0" smtClean="0">
                <a:latin typeface="微软雅黑" pitchFamily="34" charset="-122"/>
                <a:ea typeface="微软雅黑" pitchFamily="34" charset="-122"/>
              </a:rPr>
              <a:t>领导的情境方法</a:t>
            </a:r>
            <a:endParaRPr lang="zh-CN" altLang="en-US" dirty="0" smtClean="0"/>
          </a:p>
        </p:txBody>
      </p:sp>
      <p:sp>
        <p:nvSpPr>
          <p:cNvPr id="88067" name="Rectangle 3"/>
          <p:cNvSpPr>
            <a:spLocks noGrp="1" noChangeArrowheads="1"/>
          </p:cNvSpPr>
          <p:nvPr>
            <p:ph type="body" idx="4294967295"/>
          </p:nvPr>
        </p:nvSpPr>
        <p:spPr/>
        <p:txBody>
          <a:bodyPr/>
          <a:lstStyle/>
          <a:p>
            <a:r>
              <a:rPr lang="en-US" altLang="zh-CN" b="1" dirty="0" smtClean="0">
                <a:latin typeface="宋体" charset="-122"/>
                <a:ea typeface="宋体" charset="-122"/>
              </a:rPr>
              <a:t>11.3.5 </a:t>
            </a:r>
            <a:r>
              <a:rPr lang="zh-CN" altLang="en-US" b="1" dirty="0" smtClean="0">
                <a:latin typeface="宋体" charset="-122"/>
                <a:ea typeface="宋体" charset="-122"/>
              </a:rPr>
              <a:t>弗洛姆的决策树理论</a:t>
            </a:r>
          </a:p>
        </p:txBody>
      </p:sp>
      <p:pic>
        <p:nvPicPr>
          <p:cNvPr id="88068" name="Picture 4" descr="GL17Zt5"/>
          <p:cNvPicPr>
            <a:picLocks noChangeAspect="1" noChangeArrowheads="1"/>
          </p:cNvPicPr>
          <p:nvPr/>
        </p:nvPicPr>
        <p:blipFill>
          <a:blip r:embed="rId2"/>
          <a:srcRect l="12048" r="12048"/>
          <a:stretch>
            <a:fillRect/>
          </a:stretch>
        </p:blipFill>
        <p:spPr bwMode="auto">
          <a:xfrm>
            <a:off x="571472" y="2357430"/>
            <a:ext cx="3906837" cy="4046537"/>
          </a:xfrm>
          <a:prstGeom prst="rect">
            <a:avLst/>
          </a:prstGeom>
          <a:noFill/>
        </p:spPr>
      </p:pic>
      <p:pic>
        <p:nvPicPr>
          <p:cNvPr id="88069" name="Picture 5" descr="GL17Zt6"/>
          <p:cNvPicPr>
            <a:picLocks noChangeAspect="1" noChangeArrowheads="1"/>
          </p:cNvPicPr>
          <p:nvPr/>
        </p:nvPicPr>
        <p:blipFill>
          <a:blip r:embed="rId3"/>
          <a:srcRect l="14594" r="13896"/>
          <a:stretch>
            <a:fillRect/>
          </a:stretch>
        </p:blipFill>
        <p:spPr bwMode="auto">
          <a:xfrm>
            <a:off x="4714876" y="2357430"/>
            <a:ext cx="4222750" cy="343376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11.3 </a:t>
            </a:r>
            <a:r>
              <a:rPr lang="zh-CN" altLang="en-US" sz="4400" dirty="0" smtClean="0">
                <a:latin typeface="微软雅黑" pitchFamily="34" charset="-122"/>
                <a:ea typeface="微软雅黑" pitchFamily="34" charset="-122"/>
              </a:rPr>
              <a:t>领导的情境方法</a:t>
            </a:r>
            <a:endParaRPr lang="zh-CN" altLang="en-US" dirty="0" smtClean="0"/>
          </a:p>
        </p:txBody>
      </p:sp>
      <p:sp>
        <p:nvSpPr>
          <p:cNvPr id="89091" name="Rectangle 3"/>
          <p:cNvSpPr>
            <a:spLocks noGrp="1" noChangeArrowheads="1"/>
          </p:cNvSpPr>
          <p:nvPr>
            <p:ph type="body" idx="4294967295"/>
          </p:nvPr>
        </p:nvSpPr>
        <p:spPr/>
        <p:txBody>
          <a:bodyPr/>
          <a:lstStyle/>
          <a:p>
            <a:r>
              <a:rPr lang="en-US" altLang="zh-CN" b="1" smtClean="0">
                <a:latin typeface="宋体" charset="-122"/>
                <a:ea typeface="宋体" charset="-122"/>
              </a:rPr>
              <a:t>11.3.6 </a:t>
            </a:r>
            <a:r>
              <a:rPr lang="zh-CN" altLang="en-US" b="1" smtClean="0">
                <a:latin typeface="宋体" charset="-122"/>
                <a:ea typeface="宋体" charset="-122"/>
              </a:rPr>
              <a:t>领导</a:t>
            </a:r>
            <a:r>
              <a:rPr lang="en-US" altLang="zh-CN" b="1" smtClean="0">
                <a:latin typeface="宋体" charset="-122"/>
                <a:ea typeface="宋体" charset="-122"/>
              </a:rPr>
              <a:t>—</a:t>
            </a:r>
            <a:r>
              <a:rPr lang="zh-CN" altLang="en-US" b="1" smtClean="0">
                <a:latin typeface="宋体" charset="-122"/>
                <a:ea typeface="宋体" charset="-122"/>
              </a:rPr>
              <a:t>成员交换理论</a:t>
            </a:r>
          </a:p>
        </p:txBody>
      </p:sp>
      <p:pic>
        <p:nvPicPr>
          <p:cNvPr id="89092" name="Picture 4" descr="QQ截图20140511154102"/>
          <p:cNvPicPr>
            <a:picLocks noChangeAspect="1" noChangeArrowheads="1"/>
          </p:cNvPicPr>
          <p:nvPr/>
        </p:nvPicPr>
        <p:blipFill>
          <a:blip r:embed="rId2"/>
          <a:srcRect/>
          <a:stretch>
            <a:fillRect/>
          </a:stretch>
        </p:blipFill>
        <p:spPr bwMode="auto">
          <a:xfrm>
            <a:off x="714348" y="2357430"/>
            <a:ext cx="7345363" cy="36258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p:txBody>
          <a:bodyPr/>
          <a:lstStyle/>
          <a:p>
            <a:r>
              <a:rPr lang="en-US" altLang="zh-CN" sz="4000" dirty="0" smtClean="0">
                <a:latin typeface="微软雅黑" pitchFamily="34" charset="-122"/>
                <a:ea typeface="微软雅黑" pitchFamily="34" charset="-122"/>
              </a:rPr>
              <a:t>11.4 </a:t>
            </a:r>
            <a:r>
              <a:rPr lang="zh-CN" altLang="en-US" sz="4000" dirty="0" smtClean="0">
                <a:latin typeface="微软雅黑" pitchFamily="34" charset="-122"/>
                <a:ea typeface="微软雅黑" pitchFamily="34" charset="-122"/>
              </a:rPr>
              <a:t>其他领导理论</a:t>
            </a:r>
          </a:p>
        </p:txBody>
      </p:sp>
      <p:sp>
        <p:nvSpPr>
          <p:cNvPr id="90115" name="Rectangle 3"/>
          <p:cNvSpPr>
            <a:spLocks noGrp="1" noChangeArrowheads="1"/>
          </p:cNvSpPr>
          <p:nvPr>
            <p:ph type="body" idx="4294967295"/>
          </p:nvPr>
        </p:nvSpPr>
        <p:spPr/>
        <p:txBody>
          <a:bodyPr/>
          <a:lstStyle/>
          <a:p>
            <a:r>
              <a:rPr lang="en-US" altLang="zh-CN" b="1" dirty="0" smtClean="0">
                <a:latin typeface="宋体" charset="-122"/>
                <a:ea typeface="宋体" charset="-122"/>
              </a:rPr>
              <a:t>11.4.1 </a:t>
            </a:r>
            <a:r>
              <a:rPr lang="zh-CN" altLang="en-US" b="1" dirty="0" smtClean="0">
                <a:latin typeface="宋体" charset="-122"/>
                <a:ea typeface="宋体" charset="-122"/>
              </a:rPr>
              <a:t>领导替代</a:t>
            </a:r>
          </a:p>
          <a:p>
            <a:pPr>
              <a:buFont typeface="Wingdings" pitchFamily="2" charset="2"/>
              <a:buNone/>
            </a:pPr>
            <a:r>
              <a:rPr lang="zh-CN" altLang="en-US" sz="2800" b="1" dirty="0" smtClean="0">
                <a:latin typeface="宋体" charset="-122"/>
                <a:ea typeface="宋体" charset="-122"/>
              </a:rPr>
              <a:t>    导致领导行为被压制的下属的特征包括下属的能力、经验、独立需要、专业性和不在意组织奖励。可能替代领导的任务特征是工作的规律性、反馈的可得性以及内在满足。可能代替领导的组织特征包括组织形式化、群体协调、缺乏弹性和僵化的奖励结构。</a:t>
            </a:r>
            <a:r>
              <a:rPr lang="zh-CN" altLang="en-US" b="1" dirty="0" smtClean="0">
                <a:latin typeface="宋体" charset="-122"/>
                <a:ea typeface="宋体" charset="-122"/>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zh-CN" altLang="en-US" sz="4000" dirty="0">
                <a:latin typeface="微软雅黑" charset="0"/>
                <a:ea typeface="微软雅黑" charset="0"/>
              </a:rPr>
              <a:t>本章学习重点</a:t>
            </a:r>
          </a:p>
        </p:txBody>
      </p:sp>
      <p:sp>
        <p:nvSpPr>
          <p:cNvPr id="17411" name="内容占位符 2"/>
          <p:cNvSpPr>
            <a:spLocks noGrp="1"/>
          </p:cNvSpPr>
          <p:nvPr>
            <p:ph idx="1"/>
          </p:nvPr>
        </p:nvSpPr>
        <p:spPr>
          <a:xfrm>
            <a:off x="457200" y="1714500"/>
            <a:ext cx="8229600" cy="3714764"/>
          </a:xfrm>
        </p:spPr>
        <p:txBody>
          <a:bodyPr/>
          <a:lstStyle/>
          <a:p>
            <a:r>
              <a:rPr lang="zh-CN" altLang="en-US" sz="2400" b="1" dirty="0" smtClean="0">
                <a:latin typeface="宋体" charset="-122"/>
                <a:ea typeface="宋体" charset="-122"/>
              </a:rPr>
              <a:t>理解领导是一种追随关系的特点。</a:t>
            </a:r>
          </a:p>
          <a:p>
            <a:r>
              <a:rPr lang="zh-CN" altLang="en-US" sz="2400" b="1" dirty="0" smtClean="0">
                <a:latin typeface="宋体" charset="-122"/>
                <a:ea typeface="宋体" charset="-122"/>
              </a:rPr>
              <a:t>能够解释领导与管理的差异和联系。</a:t>
            </a:r>
          </a:p>
          <a:p>
            <a:r>
              <a:rPr lang="zh-CN" altLang="en-US" sz="2400" b="1" dirty="0" smtClean="0">
                <a:latin typeface="宋体" charset="-122"/>
                <a:ea typeface="宋体" charset="-122"/>
              </a:rPr>
              <a:t>掌握领导者如何运用五种权力类型。</a:t>
            </a:r>
          </a:p>
          <a:p>
            <a:r>
              <a:rPr lang="zh-CN" altLang="en-US" sz="2400" b="1" dirty="0" smtClean="0">
                <a:latin typeface="宋体" charset="-122"/>
                <a:ea typeface="宋体" charset="-122"/>
              </a:rPr>
              <a:t>能对领导特质理论做出正确评价。</a:t>
            </a:r>
          </a:p>
          <a:p>
            <a:r>
              <a:rPr lang="zh-CN" altLang="en-US" sz="2400" b="1" dirty="0" smtClean="0">
                <a:latin typeface="宋体" charset="-122"/>
                <a:ea typeface="宋体" charset="-122"/>
              </a:rPr>
              <a:t>理解和评价不同的领导行为理论。</a:t>
            </a:r>
          </a:p>
          <a:p>
            <a:r>
              <a:rPr lang="zh-CN" altLang="en-US" sz="2400" b="1" dirty="0" smtClean="0">
                <a:latin typeface="宋体" charset="-122"/>
                <a:ea typeface="宋体" charset="-122"/>
              </a:rPr>
              <a:t>能分析情境因素与领导行为的匹配性。</a:t>
            </a:r>
          </a:p>
          <a:p>
            <a:r>
              <a:rPr lang="zh-CN" altLang="en-US" sz="2400" b="1" dirty="0" smtClean="0">
                <a:latin typeface="宋体" charset="-122"/>
                <a:ea typeface="宋体" charset="-122"/>
              </a:rPr>
              <a:t>理解新环境下的一些新的领导概念。</a:t>
            </a:r>
          </a:p>
          <a:p>
            <a:r>
              <a:rPr lang="zh-CN" altLang="en-US" sz="2400" b="1" dirty="0" smtClean="0">
                <a:latin typeface="宋体" charset="-122"/>
                <a:ea typeface="宋体" charset="-122"/>
              </a:rPr>
              <a:t>理解领导者的政治行为。</a:t>
            </a:r>
          </a:p>
          <a:p>
            <a:pPr>
              <a:lnSpc>
                <a:spcPct val="150000"/>
              </a:lnSpc>
              <a:spcBef>
                <a:spcPct val="0"/>
              </a:spcBef>
              <a:buClr>
                <a:schemeClr val="accent1"/>
              </a:buClr>
            </a:pPr>
            <a:endParaRPr lang="zh-CN" altLang="en-US" sz="2400" b="1" dirty="0">
              <a:latin typeface="宋体" charset="0"/>
              <a:ea typeface="宋体" charset="0"/>
              <a:cs typeface="宋体" charset="0"/>
            </a:endParaRPr>
          </a:p>
        </p:txBody>
      </p:sp>
    </p:spTree>
    <p:extLst>
      <p:ext uri="{BB962C8B-B14F-4D97-AF65-F5344CB8AC3E}">
        <p14:creationId xmlns:p14="http://schemas.microsoft.com/office/powerpoint/2010/main" xmlns="" val="229744534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11.4 </a:t>
            </a:r>
            <a:r>
              <a:rPr lang="zh-CN" altLang="en-US" sz="4400" dirty="0" smtClean="0">
                <a:latin typeface="微软雅黑" pitchFamily="34" charset="-122"/>
                <a:ea typeface="微软雅黑" pitchFamily="34" charset="-122"/>
              </a:rPr>
              <a:t>其他领导理论</a:t>
            </a:r>
            <a:endParaRPr lang="zh-CN" altLang="en-US" dirty="0" smtClean="0"/>
          </a:p>
        </p:txBody>
      </p:sp>
      <p:sp>
        <p:nvSpPr>
          <p:cNvPr id="91139" name="Rectangle 3"/>
          <p:cNvSpPr>
            <a:spLocks noGrp="1" noChangeArrowheads="1"/>
          </p:cNvSpPr>
          <p:nvPr>
            <p:ph type="body" idx="4294967295"/>
          </p:nvPr>
        </p:nvSpPr>
        <p:spPr/>
        <p:txBody>
          <a:bodyPr/>
          <a:lstStyle/>
          <a:p>
            <a:r>
              <a:rPr lang="en-US" altLang="zh-CN" b="1" dirty="0" smtClean="0">
                <a:latin typeface="宋体" charset="-122"/>
                <a:ea typeface="宋体" charset="-122"/>
              </a:rPr>
              <a:t>11.4.2 </a:t>
            </a:r>
            <a:r>
              <a:rPr lang="zh-CN" altLang="en-US" b="1" dirty="0" smtClean="0">
                <a:latin typeface="宋体" charset="-122"/>
                <a:ea typeface="宋体" charset="-122"/>
              </a:rPr>
              <a:t>魅力型领导</a:t>
            </a:r>
          </a:p>
          <a:p>
            <a:pPr>
              <a:buFont typeface="Wingdings" pitchFamily="2" charset="2"/>
              <a:buNone/>
            </a:pPr>
            <a:r>
              <a:rPr lang="zh-CN" altLang="en-US" b="1" dirty="0" smtClean="0">
                <a:latin typeface="宋体" charset="-122"/>
                <a:ea typeface="宋体" charset="-122"/>
              </a:rPr>
              <a:t>    今天，绝大多数专家承认组织中的魅力型领导有三种要素。首先，领导要能够制定愿景，设立高的预期，其行为同这些预期保持一致。其次，魅力型领导必须能够用个人的兴奋、个人的信心和成功的模式激发他人。最后，魅力型领导通过支持、同情和表达信心来帮助他人实现目标。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11.4 </a:t>
            </a:r>
            <a:r>
              <a:rPr lang="zh-CN" altLang="en-US" sz="4400" dirty="0" smtClean="0">
                <a:latin typeface="微软雅黑" pitchFamily="34" charset="-122"/>
                <a:ea typeface="微软雅黑" pitchFamily="34" charset="-122"/>
              </a:rPr>
              <a:t>其他领导理论</a:t>
            </a:r>
            <a:endParaRPr lang="zh-CN" altLang="en-US" dirty="0" smtClean="0"/>
          </a:p>
        </p:txBody>
      </p:sp>
      <p:sp>
        <p:nvSpPr>
          <p:cNvPr id="92163" name="Rectangle 3"/>
          <p:cNvSpPr>
            <a:spLocks noGrp="1" noChangeArrowheads="1"/>
          </p:cNvSpPr>
          <p:nvPr>
            <p:ph type="body" idx="4294967295"/>
          </p:nvPr>
        </p:nvSpPr>
        <p:spPr/>
        <p:txBody>
          <a:bodyPr/>
          <a:lstStyle/>
          <a:p>
            <a:r>
              <a:rPr lang="en-US" altLang="zh-CN" b="1" dirty="0" smtClean="0">
                <a:latin typeface="宋体" charset="-122"/>
                <a:ea typeface="宋体" charset="-122"/>
              </a:rPr>
              <a:t>11.4.3 </a:t>
            </a:r>
            <a:r>
              <a:rPr lang="zh-CN" altLang="en-US" b="1" dirty="0" smtClean="0">
                <a:latin typeface="宋体" charset="-122"/>
                <a:ea typeface="宋体" charset="-122"/>
              </a:rPr>
              <a:t>转换型领导</a:t>
            </a:r>
          </a:p>
          <a:p>
            <a:pPr>
              <a:buFont typeface="Wingdings" pitchFamily="2" charset="2"/>
              <a:buNone/>
            </a:pPr>
            <a:r>
              <a:rPr lang="zh-CN" altLang="en-US" b="1" dirty="0" smtClean="0">
                <a:latin typeface="宋体" charset="-122"/>
                <a:ea typeface="宋体" charset="-122"/>
              </a:rPr>
              <a:t>    另一种新的领导理论拥有很多种名称：鼓舞型领导、符号型领导、变革型领导和转换型领导。我们在这里使用转换型领导（</a:t>
            </a:r>
            <a:r>
              <a:rPr lang="en-US" altLang="zh-CN" b="1" dirty="0" smtClean="0">
                <a:latin typeface="宋体" charset="-122"/>
                <a:ea typeface="宋体" charset="-122"/>
              </a:rPr>
              <a:t>transformational leadership</a:t>
            </a:r>
            <a:r>
              <a:rPr lang="zh-CN" altLang="en-US" b="1" dirty="0" smtClean="0">
                <a:latin typeface="宋体" charset="-122"/>
                <a:ea typeface="宋体" charset="-122"/>
              </a:rPr>
              <a:t>）一词，它指的是超越一般期望的领导方法，向下属传达使命感、刺激学习经验和激发新的思维方式。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11.4 </a:t>
            </a:r>
            <a:r>
              <a:rPr lang="zh-CN" altLang="en-US" sz="4400" dirty="0" smtClean="0">
                <a:latin typeface="微软雅黑" pitchFamily="34" charset="-122"/>
                <a:ea typeface="微软雅黑" pitchFamily="34" charset="-122"/>
              </a:rPr>
              <a:t>其他领导理论</a:t>
            </a:r>
            <a:endParaRPr lang="zh-CN" altLang="en-US" dirty="0" smtClean="0"/>
          </a:p>
        </p:txBody>
      </p:sp>
      <p:sp>
        <p:nvSpPr>
          <p:cNvPr id="93187" name="Rectangle 3"/>
          <p:cNvSpPr>
            <a:spLocks noGrp="1" noChangeArrowheads="1"/>
          </p:cNvSpPr>
          <p:nvPr>
            <p:ph type="body" idx="4294967295"/>
          </p:nvPr>
        </p:nvSpPr>
        <p:spPr/>
        <p:txBody>
          <a:bodyPr/>
          <a:lstStyle/>
          <a:p>
            <a:r>
              <a:rPr lang="en-US" altLang="zh-CN" b="1" dirty="0" smtClean="0">
                <a:latin typeface="宋体" charset="-122"/>
                <a:ea typeface="宋体" charset="-122"/>
              </a:rPr>
              <a:t>11.4.4 </a:t>
            </a:r>
            <a:r>
              <a:rPr lang="zh-CN" altLang="en-US" b="1" dirty="0" smtClean="0">
                <a:latin typeface="宋体" charset="-122"/>
                <a:ea typeface="宋体" charset="-122"/>
              </a:rPr>
              <a:t>团队领导</a:t>
            </a:r>
          </a:p>
          <a:p>
            <a:pPr>
              <a:buFont typeface="Wingdings" pitchFamily="2" charset="2"/>
              <a:buChar char="Ø"/>
            </a:pPr>
            <a:r>
              <a:rPr lang="zh-CN" altLang="en-US" b="1" dirty="0" smtClean="0">
                <a:latin typeface="宋体" charset="-122"/>
                <a:ea typeface="宋体" charset="-122"/>
              </a:rPr>
              <a:t>第一，团队领导者是对外联络官。</a:t>
            </a:r>
          </a:p>
          <a:p>
            <a:pPr>
              <a:buFont typeface="Wingdings" pitchFamily="2" charset="2"/>
              <a:buChar char="Ø"/>
            </a:pPr>
            <a:r>
              <a:rPr lang="zh-CN" altLang="en-US" b="1" dirty="0" smtClean="0">
                <a:latin typeface="宋体" charset="-122"/>
                <a:ea typeface="宋体" charset="-122"/>
              </a:rPr>
              <a:t>第二，团队领导者是困难处理专家。</a:t>
            </a:r>
          </a:p>
          <a:p>
            <a:pPr>
              <a:buFont typeface="Wingdings" pitchFamily="2" charset="2"/>
              <a:buChar char="Ø"/>
            </a:pPr>
            <a:r>
              <a:rPr lang="zh-CN" altLang="en-US" b="1" dirty="0" smtClean="0">
                <a:latin typeface="宋体" charset="-122"/>
                <a:ea typeface="宋体" charset="-122"/>
              </a:rPr>
              <a:t>第三，团队领导者是冲突管理者。</a:t>
            </a:r>
          </a:p>
          <a:p>
            <a:pPr>
              <a:buFont typeface="Wingdings" pitchFamily="2" charset="2"/>
              <a:buChar char="Ø"/>
            </a:pPr>
            <a:r>
              <a:rPr lang="zh-CN" altLang="en-US" b="1" dirty="0" smtClean="0">
                <a:latin typeface="宋体" charset="-122"/>
                <a:ea typeface="宋体" charset="-122"/>
              </a:rPr>
              <a:t>第四，团队领导者是教练。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11.4 </a:t>
            </a:r>
            <a:r>
              <a:rPr lang="zh-CN" altLang="en-US" sz="4400" dirty="0" smtClean="0">
                <a:latin typeface="微软雅黑" pitchFamily="34" charset="-122"/>
                <a:ea typeface="微软雅黑" pitchFamily="34" charset="-122"/>
              </a:rPr>
              <a:t>其他领导理论</a:t>
            </a:r>
            <a:endParaRPr lang="zh-CN" altLang="en-US" dirty="0" smtClean="0"/>
          </a:p>
        </p:txBody>
      </p:sp>
      <p:sp>
        <p:nvSpPr>
          <p:cNvPr id="94211" name="Rectangle 3"/>
          <p:cNvSpPr>
            <a:spLocks noGrp="1" noChangeArrowheads="1"/>
          </p:cNvSpPr>
          <p:nvPr>
            <p:ph type="body" idx="4294967295"/>
          </p:nvPr>
        </p:nvSpPr>
        <p:spPr/>
        <p:txBody>
          <a:bodyPr/>
          <a:lstStyle/>
          <a:p>
            <a:r>
              <a:rPr lang="en-US" altLang="zh-CN" b="1" dirty="0" smtClean="0">
                <a:latin typeface="宋体" charset="-122"/>
                <a:ea typeface="宋体" charset="-122"/>
              </a:rPr>
              <a:t>11.4.5 </a:t>
            </a:r>
            <a:r>
              <a:rPr lang="zh-CN" altLang="en-US" b="1" dirty="0" smtClean="0">
                <a:latin typeface="宋体" charset="-122"/>
                <a:ea typeface="宋体" charset="-122"/>
              </a:rPr>
              <a:t>战略领导</a:t>
            </a:r>
          </a:p>
          <a:p>
            <a:pPr>
              <a:buFont typeface="Wingdings" pitchFamily="2" charset="2"/>
              <a:buNone/>
            </a:pPr>
            <a:r>
              <a:rPr lang="zh-CN" altLang="en-US" b="1" dirty="0" smtClean="0">
                <a:latin typeface="宋体" charset="-122"/>
                <a:ea typeface="宋体" charset="-122"/>
              </a:rPr>
              <a:t>    战略领导是将领导同高级管理者的角色直接联系起来的新概念。战略领导是理解组织与环境复杂性以及领导组织中变革以实现组织与环境同步发展的能力。</a:t>
            </a:r>
            <a:r>
              <a:rPr lang="zh-CN" altLang="en-US" dirty="0" smtClean="0">
                <a:latin typeface="宋体" charset="-122"/>
                <a:ea typeface="宋体" charset="-122"/>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11.4 </a:t>
            </a:r>
            <a:r>
              <a:rPr lang="zh-CN" altLang="en-US" sz="4400" dirty="0" smtClean="0">
                <a:latin typeface="微软雅黑" pitchFamily="34" charset="-122"/>
                <a:ea typeface="微软雅黑" pitchFamily="34" charset="-122"/>
              </a:rPr>
              <a:t>其他领导理论</a:t>
            </a:r>
            <a:endParaRPr lang="zh-CN" altLang="en-US" dirty="0" smtClean="0"/>
          </a:p>
        </p:txBody>
      </p:sp>
      <p:sp>
        <p:nvSpPr>
          <p:cNvPr id="95235" name="Rectangle 3"/>
          <p:cNvSpPr>
            <a:spLocks noGrp="1" noChangeArrowheads="1"/>
          </p:cNvSpPr>
          <p:nvPr>
            <p:ph type="body" idx="4294967295"/>
          </p:nvPr>
        </p:nvSpPr>
        <p:spPr/>
        <p:txBody>
          <a:bodyPr/>
          <a:lstStyle/>
          <a:p>
            <a:r>
              <a:rPr lang="en-US" altLang="zh-CN" b="1" dirty="0" smtClean="0">
                <a:latin typeface="宋体" charset="-122"/>
                <a:ea typeface="宋体" charset="-122"/>
              </a:rPr>
              <a:t>11.4.6 </a:t>
            </a:r>
            <a:r>
              <a:rPr lang="zh-CN" altLang="en-US" b="1" dirty="0" smtClean="0">
                <a:latin typeface="宋体" charset="-122"/>
                <a:ea typeface="宋体" charset="-122"/>
              </a:rPr>
              <a:t>跨文化领导</a:t>
            </a:r>
          </a:p>
          <a:p>
            <a:pPr>
              <a:buFont typeface="Wingdings" pitchFamily="2" charset="2"/>
              <a:buNone/>
            </a:pPr>
            <a:r>
              <a:rPr lang="zh-CN" altLang="en-US" b="1" dirty="0" smtClean="0">
                <a:latin typeface="宋体" charset="-122"/>
                <a:ea typeface="宋体" charset="-122"/>
              </a:rPr>
              <a:t>    跨文化问题是另一个重要的领导理论的基础。在这里，文化具有广泛的含义，包括国际差异和同一个文化的内部差异。</a:t>
            </a:r>
            <a:r>
              <a:rPr lang="zh-CN" altLang="en-US" dirty="0" smtClean="0">
                <a:latin typeface="宋体" charset="-122"/>
                <a:ea typeface="宋体" charset="-122"/>
              </a:rPr>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11.4 </a:t>
            </a:r>
            <a:r>
              <a:rPr lang="zh-CN" altLang="en-US" sz="4400" dirty="0" smtClean="0">
                <a:latin typeface="微软雅黑" pitchFamily="34" charset="-122"/>
                <a:ea typeface="微软雅黑" pitchFamily="34" charset="-122"/>
              </a:rPr>
              <a:t>其他领导理论</a:t>
            </a:r>
            <a:endParaRPr lang="zh-CN" altLang="en-US" dirty="0" smtClean="0"/>
          </a:p>
        </p:txBody>
      </p:sp>
      <p:sp>
        <p:nvSpPr>
          <p:cNvPr id="96259" name="Rectangle 3"/>
          <p:cNvSpPr>
            <a:spLocks noGrp="1" noChangeArrowheads="1"/>
          </p:cNvSpPr>
          <p:nvPr>
            <p:ph type="body" idx="4294967295"/>
          </p:nvPr>
        </p:nvSpPr>
        <p:spPr/>
        <p:txBody>
          <a:bodyPr/>
          <a:lstStyle/>
          <a:p>
            <a:r>
              <a:rPr lang="en-US" altLang="zh-CN" b="1" dirty="0" smtClean="0">
                <a:latin typeface="宋体" charset="-122"/>
                <a:ea typeface="宋体" charset="-122"/>
              </a:rPr>
              <a:t>11.4.7 </a:t>
            </a:r>
            <a:r>
              <a:rPr lang="zh-CN" altLang="en-US" b="1" dirty="0" smtClean="0">
                <a:latin typeface="宋体" charset="-122"/>
                <a:ea typeface="宋体" charset="-122"/>
              </a:rPr>
              <a:t>伦理领导</a:t>
            </a:r>
          </a:p>
          <a:p>
            <a:pPr>
              <a:buFont typeface="Wingdings" pitchFamily="2" charset="2"/>
              <a:buNone/>
            </a:pPr>
            <a:r>
              <a:rPr lang="zh-CN" altLang="en-US" b="1" dirty="0" smtClean="0">
                <a:latin typeface="宋体" charset="-122"/>
                <a:ea typeface="宋体" charset="-122"/>
              </a:rPr>
              <a:t>    绝大多数人理所当然地相信高层经理的行为是合乎伦理的。但是，近来的公司丑闻却破坏了人们的信任。也许今天比以往任何时候都需要强调高标准的伦理行为是有效领导的前提。高层经理有义务保持自己高水平的伦理行为，要一贯表现出伦理行为，还要约束下属达到同样的标准。</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p:txBody>
          <a:bodyPr/>
          <a:lstStyle/>
          <a:p>
            <a:r>
              <a:rPr lang="en-US" altLang="zh-CN" sz="4000" dirty="0" smtClean="0">
                <a:latin typeface="微软雅黑" pitchFamily="34" charset="-122"/>
                <a:ea typeface="微软雅黑" pitchFamily="34" charset="-122"/>
              </a:rPr>
              <a:t>11.5 </a:t>
            </a:r>
            <a:r>
              <a:rPr lang="zh-CN" altLang="en-US" sz="4000" dirty="0" smtClean="0">
                <a:latin typeface="微软雅黑" pitchFamily="34" charset="-122"/>
                <a:ea typeface="微软雅黑" pitchFamily="34" charset="-122"/>
              </a:rPr>
              <a:t>组织中的政治行为</a:t>
            </a:r>
          </a:p>
        </p:txBody>
      </p:sp>
      <p:sp>
        <p:nvSpPr>
          <p:cNvPr id="97283" name="Rectangle 3"/>
          <p:cNvSpPr>
            <a:spLocks noGrp="1" noChangeArrowheads="1"/>
          </p:cNvSpPr>
          <p:nvPr>
            <p:ph type="body" idx="4294967295"/>
          </p:nvPr>
        </p:nvSpPr>
        <p:spPr/>
        <p:txBody>
          <a:bodyPr/>
          <a:lstStyle/>
          <a:p>
            <a:r>
              <a:rPr lang="en-US" altLang="zh-CN" b="1" dirty="0" smtClean="0">
                <a:latin typeface="宋体" charset="-122"/>
                <a:ea typeface="宋体" charset="-122"/>
              </a:rPr>
              <a:t>11.5.1 </a:t>
            </a:r>
            <a:r>
              <a:rPr lang="zh-CN" altLang="en-US" b="1" dirty="0" smtClean="0">
                <a:latin typeface="宋体" charset="-122"/>
                <a:ea typeface="宋体" charset="-122"/>
              </a:rPr>
              <a:t>什么是政治行为</a:t>
            </a:r>
          </a:p>
          <a:p>
            <a:pPr>
              <a:buFont typeface="Wingdings" pitchFamily="2" charset="2"/>
              <a:buNone/>
            </a:pPr>
            <a:r>
              <a:rPr lang="zh-CN" altLang="en-US" b="1" dirty="0" smtClean="0">
                <a:latin typeface="宋体" charset="-122"/>
                <a:ea typeface="宋体" charset="-122"/>
              </a:rPr>
              <a:t>    另一种常见的影响行为的力量是政治和政治行为。政治行为是获得、发展、使用权力和其他资源以取得自己所偏好的结果的活动，政治行为可以在管理者和下属之间发生，也可以在下属和管理者之间及管理者、下属和同级同事之间发生。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11.5 </a:t>
            </a:r>
            <a:r>
              <a:rPr lang="zh-CN" altLang="en-US" sz="4400" dirty="0" smtClean="0">
                <a:latin typeface="微软雅黑" pitchFamily="34" charset="-122"/>
                <a:ea typeface="微软雅黑" pitchFamily="34" charset="-122"/>
              </a:rPr>
              <a:t>组织中的政治行为</a:t>
            </a:r>
            <a:endParaRPr lang="zh-CN" altLang="en-US" dirty="0" smtClean="0"/>
          </a:p>
        </p:txBody>
      </p:sp>
      <p:sp>
        <p:nvSpPr>
          <p:cNvPr id="98307" name="Rectangle 3"/>
          <p:cNvSpPr>
            <a:spLocks noGrp="1" noChangeArrowheads="1"/>
          </p:cNvSpPr>
          <p:nvPr>
            <p:ph type="body" idx="4294967295"/>
          </p:nvPr>
        </p:nvSpPr>
        <p:spPr/>
        <p:txBody>
          <a:bodyPr/>
          <a:lstStyle/>
          <a:p>
            <a:r>
              <a:rPr lang="en-US" altLang="zh-CN" b="1" dirty="0" smtClean="0">
                <a:latin typeface="宋体" charset="-122"/>
                <a:ea typeface="宋体" charset="-122"/>
              </a:rPr>
              <a:t>11.5.2 </a:t>
            </a:r>
            <a:r>
              <a:rPr lang="zh-CN" altLang="en-US" b="1" dirty="0" smtClean="0">
                <a:latin typeface="宋体" charset="-122"/>
                <a:ea typeface="宋体" charset="-122"/>
              </a:rPr>
              <a:t>常见的政治行为</a:t>
            </a:r>
          </a:p>
          <a:p>
            <a:pPr>
              <a:lnSpc>
                <a:spcPts val="4000"/>
              </a:lnSpc>
              <a:spcBef>
                <a:spcPct val="0"/>
              </a:spcBef>
              <a:buFont typeface="Wingdings" pitchFamily="2" charset="2"/>
              <a:buChar char="Ø"/>
            </a:pPr>
            <a:r>
              <a:rPr lang="en-US" altLang="zh-CN" sz="2800" b="1" dirty="0" smtClean="0">
                <a:latin typeface="宋体" charset="-122"/>
                <a:ea typeface="宋体" charset="-122"/>
              </a:rPr>
              <a:t>1.</a:t>
            </a:r>
            <a:r>
              <a:rPr lang="zh-CN" altLang="en-US" sz="2800" b="1" dirty="0" smtClean="0">
                <a:latin typeface="宋体" charset="-122"/>
                <a:ea typeface="宋体" charset="-122"/>
              </a:rPr>
              <a:t>引诱</a:t>
            </a:r>
          </a:p>
          <a:p>
            <a:pPr>
              <a:lnSpc>
                <a:spcPts val="4000"/>
              </a:lnSpc>
              <a:spcBef>
                <a:spcPct val="0"/>
              </a:spcBef>
              <a:buFont typeface="Wingdings" pitchFamily="2" charset="2"/>
              <a:buChar char="Ø"/>
            </a:pPr>
            <a:r>
              <a:rPr lang="en-US" altLang="zh-CN" sz="2800" b="1" dirty="0" smtClean="0">
                <a:latin typeface="宋体" charset="-122"/>
                <a:ea typeface="宋体" charset="-122"/>
              </a:rPr>
              <a:t>2.</a:t>
            </a:r>
            <a:r>
              <a:rPr lang="zh-CN" altLang="en-US" sz="2800" b="1" dirty="0" smtClean="0">
                <a:latin typeface="宋体" charset="-122"/>
                <a:ea typeface="宋体" charset="-122"/>
              </a:rPr>
              <a:t>说服</a:t>
            </a:r>
          </a:p>
          <a:p>
            <a:pPr>
              <a:lnSpc>
                <a:spcPts val="4000"/>
              </a:lnSpc>
              <a:spcBef>
                <a:spcPct val="0"/>
              </a:spcBef>
              <a:buFont typeface="Wingdings" pitchFamily="2" charset="2"/>
              <a:buChar char="Ø"/>
            </a:pPr>
            <a:r>
              <a:rPr lang="en-US" altLang="zh-CN" sz="2800" b="1" dirty="0" smtClean="0">
                <a:latin typeface="宋体" charset="-122"/>
                <a:ea typeface="宋体" charset="-122"/>
              </a:rPr>
              <a:t>3.</a:t>
            </a:r>
            <a:r>
              <a:rPr lang="zh-CN" altLang="en-US" sz="2800" b="1" dirty="0" smtClean="0">
                <a:latin typeface="宋体" charset="-122"/>
                <a:ea typeface="宋体" charset="-122"/>
              </a:rPr>
              <a:t>创造一种义务</a:t>
            </a:r>
          </a:p>
          <a:p>
            <a:pPr>
              <a:lnSpc>
                <a:spcPts val="4000"/>
              </a:lnSpc>
              <a:spcBef>
                <a:spcPct val="0"/>
              </a:spcBef>
              <a:buFont typeface="Wingdings" pitchFamily="2" charset="2"/>
              <a:buChar char="Ø"/>
            </a:pPr>
            <a:r>
              <a:rPr lang="en-US" altLang="zh-CN" sz="2800" b="1" dirty="0" smtClean="0">
                <a:latin typeface="宋体" charset="-122"/>
                <a:ea typeface="宋体" charset="-122"/>
              </a:rPr>
              <a:t>4.</a:t>
            </a:r>
            <a:r>
              <a:rPr lang="zh-CN" altLang="en-US" sz="2800" b="1" dirty="0" smtClean="0">
                <a:latin typeface="宋体" charset="-122"/>
                <a:ea typeface="宋体" charset="-122"/>
              </a:rPr>
              <a:t>强制</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11.5 </a:t>
            </a:r>
            <a:r>
              <a:rPr lang="zh-CN" altLang="en-US" sz="4400" dirty="0" smtClean="0">
                <a:latin typeface="微软雅黑" pitchFamily="34" charset="-122"/>
                <a:ea typeface="微软雅黑" pitchFamily="34" charset="-122"/>
              </a:rPr>
              <a:t>组织中的政治行为</a:t>
            </a:r>
            <a:endParaRPr lang="zh-CN" altLang="en-US" dirty="0" smtClean="0"/>
          </a:p>
        </p:txBody>
      </p:sp>
      <p:sp>
        <p:nvSpPr>
          <p:cNvPr id="99331" name="Rectangle 3"/>
          <p:cNvSpPr>
            <a:spLocks noGrp="1" noChangeArrowheads="1"/>
          </p:cNvSpPr>
          <p:nvPr>
            <p:ph type="body" idx="4294967295"/>
          </p:nvPr>
        </p:nvSpPr>
        <p:spPr/>
        <p:txBody>
          <a:bodyPr/>
          <a:lstStyle/>
          <a:p>
            <a:r>
              <a:rPr lang="en-US" altLang="zh-CN" b="1" dirty="0" smtClean="0">
                <a:latin typeface="宋体" charset="-122"/>
                <a:ea typeface="宋体" charset="-122"/>
              </a:rPr>
              <a:t>11.5.3 </a:t>
            </a:r>
            <a:r>
              <a:rPr lang="zh-CN" altLang="en-US" b="1" dirty="0" smtClean="0">
                <a:latin typeface="宋体" charset="-122"/>
                <a:ea typeface="宋体" charset="-122"/>
              </a:rPr>
              <a:t>形象管理</a:t>
            </a:r>
          </a:p>
          <a:p>
            <a:pPr>
              <a:buFont typeface="Wingdings" pitchFamily="2" charset="2"/>
              <a:buNone/>
            </a:pPr>
            <a:r>
              <a:rPr lang="zh-CN" altLang="en-US" b="1" dirty="0" smtClean="0">
                <a:latin typeface="宋体" charset="-122"/>
                <a:ea typeface="宋体" charset="-122"/>
              </a:rPr>
              <a:t>    形象管理是一种微妙的政治行为，应当给予特别的重视。形象管理是有意识地和直接地强化自己在他人眼中的形象。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11.5 </a:t>
            </a:r>
            <a:r>
              <a:rPr lang="zh-CN" altLang="en-US" sz="4400" dirty="0" smtClean="0">
                <a:latin typeface="微软雅黑" pitchFamily="34" charset="-122"/>
                <a:ea typeface="微软雅黑" pitchFamily="34" charset="-122"/>
              </a:rPr>
              <a:t>组织中的政治行为</a:t>
            </a:r>
            <a:endParaRPr lang="zh-CN" altLang="en-US" dirty="0" smtClean="0"/>
          </a:p>
        </p:txBody>
      </p:sp>
      <p:sp>
        <p:nvSpPr>
          <p:cNvPr id="100355" name="Rectangle 3"/>
          <p:cNvSpPr>
            <a:spLocks noGrp="1" noChangeArrowheads="1"/>
          </p:cNvSpPr>
          <p:nvPr>
            <p:ph type="body" idx="4294967295"/>
          </p:nvPr>
        </p:nvSpPr>
        <p:spPr/>
        <p:txBody>
          <a:bodyPr/>
          <a:lstStyle/>
          <a:p>
            <a:pPr>
              <a:lnSpc>
                <a:spcPct val="80000"/>
              </a:lnSpc>
            </a:pPr>
            <a:r>
              <a:rPr lang="en-US" altLang="zh-CN" b="1" dirty="0" smtClean="0">
                <a:latin typeface="宋体" charset="-122"/>
                <a:ea typeface="宋体" charset="-122"/>
              </a:rPr>
              <a:t>11.5.4 </a:t>
            </a:r>
            <a:r>
              <a:rPr lang="zh-CN" altLang="en-US" b="1" dirty="0" smtClean="0">
                <a:latin typeface="宋体" charset="-122"/>
                <a:ea typeface="宋体" charset="-122"/>
              </a:rPr>
              <a:t>政治行为的管理</a:t>
            </a:r>
          </a:p>
          <a:p>
            <a:pPr>
              <a:lnSpc>
                <a:spcPct val="80000"/>
              </a:lnSpc>
              <a:buFont typeface="Wingdings" pitchFamily="2" charset="2"/>
              <a:buChar char="Ø"/>
            </a:pPr>
            <a:r>
              <a:rPr lang="zh-CN" altLang="en-US" b="1" dirty="0" smtClean="0">
                <a:latin typeface="宋体" charset="-122"/>
                <a:ea typeface="宋体" charset="-122"/>
              </a:rPr>
              <a:t>第一，管理者应认识到，即使他们的行为不受政治激励，其他人仍然会这样认为。</a:t>
            </a:r>
          </a:p>
          <a:p>
            <a:pPr>
              <a:lnSpc>
                <a:spcPct val="80000"/>
              </a:lnSpc>
              <a:buFont typeface="Wingdings" pitchFamily="2" charset="2"/>
              <a:buChar char="Ø"/>
            </a:pPr>
            <a:r>
              <a:rPr lang="zh-CN" altLang="en-US" b="1" dirty="0" smtClean="0">
                <a:latin typeface="宋体" charset="-122"/>
                <a:ea typeface="宋体" charset="-122"/>
              </a:rPr>
              <a:t>第二，通过向下属授予自主权、责任、挑战和反馈，管理者可以减少下属的政治行为。</a:t>
            </a:r>
          </a:p>
          <a:p>
            <a:pPr>
              <a:lnSpc>
                <a:spcPct val="80000"/>
              </a:lnSpc>
              <a:buFont typeface="Wingdings" pitchFamily="2" charset="2"/>
              <a:buChar char="Ø"/>
            </a:pPr>
            <a:r>
              <a:rPr lang="zh-CN" altLang="en-US" b="1" dirty="0" smtClean="0">
                <a:latin typeface="宋体" charset="-122"/>
                <a:ea typeface="宋体" charset="-122"/>
              </a:rPr>
              <a:t>第三，如果不想被别人说成是政治激励的，管理者应当避免使用权力</a:t>
            </a:r>
            <a:r>
              <a:rPr lang="zh-CN" altLang="en-US" b="1" dirty="0" smtClean="0">
                <a:latin typeface="宋体" charset="-122"/>
                <a:ea typeface="宋体" charset="-122"/>
              </a:rPr>
              <a:t>。</a:t>
            </a:r>
            <a:endParaRPr lang="zh-CN" altLang="en-US" b="1" dirty="0" smtClean="0">
              <a:latin typeface="宋体" charset="-122"/>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en-US" altLang="zh-CN" sz="4000" dirty="0" smtClean="0">
                <a:latin typeface="微软雅黑" pitchFamily="34" charset="-122"/>
                <a:ea typeface="微软雅黑" pitchFamily="34" charset="-122"/>
              </a:rPr>
              <a:t>11.1 </a:t>
            </a:r>
            <a:r>
              <a:rPr lang="zh-CN" altLang="en-US" sz="4000" dirty="0" smtClean="0">
                <a:latin typeface="微软雅黑" pitchFamily="34" charset="-122"/>
                <a:ea typeface="微软雅黑" pitchFamily="34" charset="-122"/>
              </a:rPr>
              <a:t>领导的涵义</a:t>
            </a:r>
          </a:p>
        </p:txBody>
      </p:sp>
      <p:sp>
        <p:nvSpPr>
          <p:cNvPr id="18435" name="内容占位符 2"/>
          <p:cNvSpPr>
            <a:spLocks noGrp="1"/>
          </p:cNvSpPr>
          <p:nvPr>
            <p:ph idx="1"/>
          </p:nvPr>
        </p:nvSpPr>
        <p:spPr/>
        <p:txBody>
          <a:bodyPr/>
          <a:lstStyle/>
          <a:p>
            <a:r>
              <a:rPr lang="en-US" altLang="zh-CN" b="1" dirty="0" smtClean="0">
                <a:latin typeface="宋体" charset="-122"/>
                <a:ea typeface="宋体" charset="-122"/>
              </a:rPr>
              <a:t>11.1.1 </a:t>
            </a:r>
            <a:r>
              <a:rPr lang="zh-CN" altLang="en-US" b="1" dirty="0" smtClean="0">
                <a:latin typeface="宋体" charset="-122"/>
                <a:ea typeface="宋体" charset="-122"/>
              </a:rPr>
              <a:t>领导</a:t>
            </a:r>
          </a:p>
          <a:p>
            <a:pPr>
              <a:buFont typeface="Wingdings" pitchFamily="2" charset="2"/>
              <a:buNone/>
            </a:pPr>
            <a:r>
              <a:rPr lang="zh-CN" altLang="en-US" sz="2800" b="1" dirty="0" smtClean="0">
                <a:latin typeface="宋体" charset="-122"/>
                <a:ea typeface="宋体" charset="-122"/>
              </a:rPr>
              <a:t>    领导既是过程又是特性，也就说领导一词作为动词，指的是领导行为及过程；领导也可作为名词，指的是领导者及其特质。</a:t>
            </a:r>
          </a:p>
          <a:p>
            <a:pPr>
              <a:buFont typeface="Wingdings" pitchFamily="2" charset="2"/>
              <a:buNone/>
            </a:pPr>
            <a:r>
              <a:rPr lang="zh-CN" altLang="en-US" sz="2800" b="1" dirty="0" smtClean="0">
                <a:latin typeface="宋体" charset="-122"/>
                <a:ea typeface="宋体" charset="-122"/>
              </a:rPr>
              <a:t>    作为过程（领导行为），领导是运用非强迫性影响塑造群体或组织目标，激励导向目标实现，并且协助群体和组织文化的形成的行为。作为特性（领导者），领导是一组被感知为领导的个人特征。领导者是不依赖强制力影响他人行为的人，或者是被接受为领导者的人。</a:t>
            </a:r>
            <a:endParaRPr lang="en-US" altLang="zh-CN" sz="2800" b="1" dirty="0" smtClean="0">
              <a:latin typeface="宋体" charset="-122"/>
              <a:ea typeface="宋体"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11.5 </a:t>
            </a:r>
            <a:r>
              <a:rPr lang="zh-CN" altLang="en-US" sz="4400" dirty="0" smtClean="0">
                <a:latin typeface="微软雅黑" pitchFamily="34" charset="-122"/>
                <a:ea typeface="微软雅黑" pitchFamily="34" charset="-122"/>
              </a:rPr>
              <a:t>组织中的政治行为</a:t>
            </a:r>
            <a:endParaRPr lang="zh-CN" altLang="en-US" dirty="0" smtClean="0"/>
          </a:p>
        </p:txBody>
      </p:sp>
      <p:sp>
        <p:nvSpPr>
          <p:cNvPr id="100355" name="Rectangle 3"/>
          <p:cNvSpPr>
            <a:spLocks noGrp="1" noChangeArrowheads="1"/>
          </p:cNvSpPr>
          <p:nvPr>
            <p:ph type="body" idx="4294967295"/>
          </p:nvPr>
        </p:nvSpPr>
        <p:spPr/>
        <p:txBody>
          <a:bodyPr/>
          <a:lstStyle/>
          <a:p>
            <a:pPr>
              <a:lnSpc>
                <a:spcPct val="80000"/>
              </a:lnSpc>
            </a:pPr>
            <a:r>
              <a:rPr lang="en-US" altLang="zh-CN" b="1" dirty="0" smtClean="0">
                <a:latin typeface="宋体" charset="-122"/>
                <a:ea typeface="宋体" charset="-122"/>
              </a:rPr>
              <a:t>11.5.4 </a:t>
            </a:r>
            <a:r>
              <a:rPr lang="zh-CN" altLang="en-US" b="1" dirty="0" smtClean="0">
                <a:latin typeface="宋体" charset="-122"/>
                <a:ea typeface="宋体" charset="-122"/>
              </a:rPr>
              <a:t>政治行为的管理</a:t>
            </a:r>
          </a:p>
          <a:p>
            <a:pPr>
              <a:lnSpc>
                <a:spcPct val="80000"/>
              </a:lnSpc>
              <a:buFont typeface="Wingdings" pitchFamily="2" charset="2"/>
              <a:buChar char="Ø"/>
            </a:pPr>
            <a:r>
              <a:rPr lang="zh-CN" altLang="en-US" b="1" dirty="0" smtClean="0">
                <a:latin typeface="宋体" charset="-122"/>
                <a:ea typeface="宋体" charset="-122"/>
              </a:rPr>
              <a:t>第四</a:t>
            </a:r>
            <a:r>
              <a:rPr lang="zh-CN" altLang="en-US" b="1" dirty="0" smtClean="0">
                <a:latin typeface="宋体" charset="-122"/>
                <a:ea typeface="宋体" charset="-122"/>
              </a:rPr>
              <a:t>，管理者应当公开分歧，从而避免下属为了自己的目的而利用冲突的政治行为。</a:t>
            </a:r>
          </a:p>
          <a:p>
            <a:pPr>
              <a:lnSpc>
                <a:spcPct val="80000"/>
              </a:lnSpc>
              <a:buFont typeface="Wingdings" pitchFamily="2" charset="2"/>
              <a:buChar char="Ø"/>
            </a:pPr>
            <a:r>
              <a:rPr lang="zh-CN" altLang="en-US" b="1" dirty="0" smtClean="0">
                <a:latin typeface="宋体" charset="-122"/>
                <a:ea typeface="宋体" charset="-122"/>
              </a:rPr>
              <a:t>第五，经理应当避免背后的动作。</a:t>
            </a:r>
          </a:p>
          <a:p>
            <a:pPr>
              <a:lnSpc>
                <a:spcPct val="80000"/>
              </a:lnSpc>
              <a:buFont typeface="Wingdings" pitchFamily="2" charset="2"/>
              <a:buChar char="Ø"/>
            </a:pPr>
            <a:r>
              <a:rPr lang="zh-CN" altLang="en-US" b="1" dirty="0" smtClean="0">
                <a:latin typeface="宋体" charset="-122"/>
                <a:ea typeface="宋体" charset="-122"/>
              </a:rPr>
              <a:t>第六，清楚地说明绩效评估的基础和过程、将奖励与绩效直接挂钩以及减少经理们对资源的竞争。</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4" name="Rectangle 4"/>
          <p:cNvSpPr>
            <a:spLocks noGrp="1" noChangeArrowheads="1"/>
          </p:cNvSpPr>
          <p:nvPr>
            <p:ph type="ctrTitle"/>
          </p:nvPr>
        </p:nvSpPr>
        <p:spPr>
          <a:xfrm>
            <a:off x="4648200" y="3787775"/>
            <a:ext cx="4110038" cy="885825"/>
          </a:xfrm>
        </p:spPr>
        <p:txBody>
          <a:bodyPr/>
          <a:lstStyle/>
          <a:p>
            <a:pPr algn="dist"/>
            <a:r>
              <a:rPr lang="en-US" altLang="zh-CN" sz="5500"/>
              <a:t>Thank You!</a:t>
            </a:r>
          </a:p>
        </p:txBody>
      </p:sp>
    </p:spTree>
    <p:extLst>
      <p:ext uri="{BB962C8B-B14F-4D97-AF65-F5344CB8AC3E}">
        <p14:creationId xmlns:p14="http://schemas.microsoft.com/office/powerpoint/2010/main" xmlns="" val="416777387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p:txBody>
          <a:bodyPr/>
          <a:lstStyle/>
          <a:p>
            <a:r>
              <a:rPr lang="en-US" altLang="zh-CN" sz="4000" dirty="0" smtClean="0">
                <a:latin typeface="微软雅黑" pitchFamily="34" charset="-122"/>
                <a:ea typeface="微软雅黑" pitchFamily="34" charset="-122"/>
              </a:rPr>
              <a:t>11.1 </a:t>
            </a:r>
            <a:r>
              <a:rPr lang="zh-CN" altLang="en-US" sz="4000" dirty="0" smtClean="0">
                <a:latin typeface="微软雅黑" pitchFamily="34" charset="-122"/>
                <a:ea typeface="微软雅黑" pitchFamily="34" charset="-122"/>
              </a:rPr>
              <a:t>领导的涵义</a:t>
            </a:r>
            <a:endParaRPr lang="zh-CN" altLang="en-US" sz="4000" dirty="0" smtClean="0"/>
          </a:p>
        </p:txBody>
      </p:sp>
      <p:sp>
        <p:nvSpPr>
          <p:cNvPr id="38915" name="内容占位符 2"/>
          <p:cNvSpPr>
            <a:spLocks noGrp="1"/>
          </p:cNvSpPr>
          <p:nvPr>
            <p:ph idx="4294967295"/>
          </p:nvPr>
        </p:nvSpPr>
        <p:spPr/>
        <p:txBody>
          <a:bodyPr/>
          <a:lstStyle/>
          <a:p>
            <a:pPr algn="just"/>
            <a:r>
              <a:rPr lang="en-US" altLang="zh-CN" b="1" dirty="0" smtClean="0">
                <a:latin typeface="宋体" charset="-122"/>
                <a:ea typeface="宋体" charset="-122"/>
              </a:rPr>
              <a:t>11.1.2 </a:t>
            </a:r>
            <a:r>
              <a:rPr lang="zh-CN" altLang="en-US" b="1" dirty="0" smtClean="0">
                <a:latin typeface="宋体" charset="-122"/>
                <a:ea typeface="宋体" charset="-122"/>
              </a:rPr>
              <a:t>领导与管理</a:t>
            </a:r>
            <a:endParaRPr lang="en-US" altLang="zh-CN" b="1" dirty="0" smtClean="0">
              <a:latin typeface="宋体" charset="-122"/>
              <a:ea typeface="宋体" charset="-122"/>
            </a:endParaRPr>
          </a:p>
        </p:txBody>
      </p:sp>
      <p:pic>
        <p:nvPicPr>
          <p:cNvPr id="38916" name="Picture 4" descr="QQ截图20140818230535"/>
          <p:cNvPicPr>
            <a:picLocks noChangeAspect="1" noChangeArrowheads="1"/>
          </p:cNvPicPr>
          <p:nvPr/>
        </p:nvPicPr>
        <p:blipFill>
          <a:blip r:embed="rId2"/>
          <a:srcRect/>
          <a:stretch>
            <a:fillRect/>
          </a:stretch>
        </p:blipFill>
        <p:spPr bwMode="auto">
          <a:xfrm>
            <a:off x="928662" y="2214554"/>
            <a:ext cx="6948485" cy="3962409"/>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11.1 </a:t>
            </a:r>
            <a:r>
              <a:rPr lang="zh-CN" altLang="en-US" sz="4400" dirty="0" smtClean="0">
                <a:latin typeface="微软雅黑" pitchFamily="34" charset="-122"/>
                <a:ea typeface="微软雅黑" pitchFamily="34" charset="-122"/>
              </a:rPr>
              <a:t>领导的涵义</a:t>
            </a:r>
            <a:endParaRPr lang="zh-CN" altLang="en-US" dirty="0" smtClean="0"/>
          </a:p>
        </p:txBody>
      </p:sp>
      <p:sp>
        <p:nvSpPr>
          <p:cNvPr id="75779" name="Rectangle 3"/>
          <p:cNvSpPr>
            <a:spLocks noGrp="1" noChangeArrowheads="1"/>
          </p:cNvSpPr>
          <p:nvPr>
            <p:ph type="body" idx="4294967295"/>
          </p:nvPr>
        </p:nvSpPr>
        <p:spPr/>
        <p:txBody>
          <a:bodyPr/>
          <a:lstStyle/>
          <a:p>
            <a:r>
              <a:rPr lang="en-US" altLang="zh-CN" b="1" dirty="0" smtClean="0">
                <a:latin typeface="宋体" charset="-122"/>
                <a:ea typeface="宋体" charset="-122"/>
              </a:rPr>
              <a:t>11.1.3 </a:t>
            </a:r>
            <a:r>
              <a:rPr lang="zh-CN" altLang="en-US" b="1" dirty="0" smtClean="0">
                <a:latin typeface="宋体" charset="-122"/>
                <a:ea typeface="宋体" charset="-122"/>
              </a:rPr>
              <a:t>领导与权力</a:t>
            </a:r>
          </a:p>
          <a:p>
            <a:pPr>
              <a:buFont typeface="Wingdings" pitchFamily="2" charset="2"/>
              <a:buChar char="Ø"/>
            </a:pPr>
            <a:r>
              <a:rPr lang="en-US" altLang="zh-CN" sz="2800" b="1" dirty="0" smtClean="0">
                <a:latin typeface="宋体" charset="-122"/>
                <a:ea typeface="宋体" charset="-122"/>
              </a:rPr>
              <a:t>1</a:t>
            </a:r>
            <a:r>
              <a:rPr lang="zh-CN" altLang="en-US" sz="2800" b="1" dirty="0" smtClean="0">
                <a:latin typeface="宋体" charset="-122"/>
                <a:ea typeface="宋体" charset="-122"/>
              </a:rPr>
              <a:t>、五种权力类型</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1</a:t>
            </a:r>
            <a:r>
              <a:rPr lang="zh-CN" altLang="en-US" sz="2400" b="1" dirty="0" smtClean="0">
                <a:latin typeface="宋体" charset="-122"/>
                <a:ea typeface="宋体" charset="-122"/>
              </a:rPr>
              <a:t>）合法权力</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2</a:t>
            </a:r>
            <a:r>
              <a:rPr lang="zh-CN" altLang="en-US" sz="2400" b="1" dirty="0" smtClean="0">
                <a:latin typeface="宋体" charset="-122"/>
                <a:ea typeface="宋体" charset="-122"/>
              </a:rPr>
              <a:t>）奖励权力</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3</a:t>
            </a:r>
            <a:r>
              <a:rPr lang="zh-CN" altLang="en-US" sz="2400" b="1" dirty="0" smtClean="0">
                <a:latin typeface="宋体" charset="-122"/>
                <a:ea typeface="宋体" charset="-122"/>
              </a:rPr>
              <a:t>）强制权力</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4</a:t>
            </a:r>
            <a:r>
              <a:rPr lang="zh-CN" altLang="en-US" sz="2400" b="1" dirty="0" smtClean="0">
                <a:latin typeface="宋体" charset="-122"/>
                <a:ea typeface="宋体" charset="-122"/>
              </a:rPr>
              <a:t>）参考权力</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5</a:t>
            </a:r>
            <a:r>
              <a:rPr lang="zh-CN" altLang="en-US" sz="2400" b="1" dirty="0" smtClean="0">
                <a:latin typeface="宋体" charset="-122"/>
                <a:ea typeface="宋体" charset="-122"/>
              </a:rPr>
              <a:t>）专家权力</a:t>
            </a:r>
          </a:p>
          <a:p>
            <a:pPr>
              <a:buFont typeface="Wingdings" pitchFamily="2" charset="2"/>
              <a:buChar char="Ø"/>
            </a:pPr>
            <a:endParaRPr lang="zh-CN" altLang="en-US" sz="2800" b="1" dirty="0" smtClean="0">
              <a:latin typeface="宋体" charset="-122"/>
              <a:ea typeface="宋体"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11.1 </a:t>
            </a:r>
            <a:r>
              <a:rPr lang="zh-CN" altLang="en-US" sz="4400" dirty="0" smtClean="0">
                <a:latin typeface="微软雅黑" pitchFamily="34" charset="-122"/>
                <a:ea typeface="微软雅黑" pitchFamily="34" charset="-122"/>
              </a:rPr>
              <a:t>领导的涵义</a:t>
            </a:r>
            <a:endParaRPr lang="zh-CN" altLang="en-US" dirty="0" smtClean="0"/>
          </a:p>
        </p:txBody>
      </p:sp>
      <p:sp>
        <p:nvSpPr>
          <p:cNvPr id="76803" name="Rectangle 3"/>
          <p:cNvSpPr>
            <a:spLocks noGrp="1" noChangeArrowheads="1"/>
          </p:cNvSpPr>
          <p:nvPr>
            <p:ph type="body" idx="4294967295"/>
          </p:nvPr>
        </p:nvSpPr>
        <p:spPr/>
        <p:txBody>
          <a:bodyPr/>
          <a:lstStyle/>
          <a:p>
            <a:pPr>
              <a:buFont typeface="Wingdings" pitchFamily="2" charset="2"/>
              <a:buChar char="Ø"/>
            </a:pPr>
            <a:r>
              <a:rPr lang="en-US" altLang="zh-CN" sz="2800" b="1" dirty="0" smtClean="0">
                <a:latin typeface="宋体" charset="-122"/>
                <a:ea typeface="宋体" charset="-122"/>
              </a:rPr>
              <a:t>2</a:t>
            </a:r>
            <a:r>
              <a:rPr lang="zh-CN" altLang="en-US" sz="2800" b="1" dirty="0" smtClean="0">
                <a:latin typeface="宋体" charset="-122"/>
                <a:ea typeface="宋体" charset="-122"/>
              </a:rPr>
              <a:t>、权力的运用</a:t>
            </a:r>
            <a:endParaRPr lang="zh-CN" altLang="en-US" sz="2800" dirty="0" smtClean="0">
              <a:latin typeface="宋体" charset="-122"/>
              <a:ea typeface="宋体" charset="-122"/>
            </a:endParaRP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1</a:t>
            </a:r>
            <a:r>
              <a:rPr lang="zh-CN" altLang="en-US" sz="2400" b="1" dirty="0" smtClean="0">
                <a:latin typeface="宋体" charset="-122"/>
                <a:ea typeface="宋体" charset="-122"/>
              </a:rPr>
              <a:t>）合法要求</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2</a:t>
            </a:r>
            <a:r>
              <a:rPr lang="zh-CN" altLang="en-US" sz="2400" b="1" dirty="0" smtClean="0">
                <a:latin typeface="宋体" charset="-122"/>
                <a:ea typeface="宋体" charset="-122"/>
              </a:rPr>
              <a:t>）工具性服从</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3</a:t>
            </a:r>
            <a:r>
              <a:rPr lang="zh-CN" altLang="en-US" sz="2400" b="1" dirty="0" smtClean="0">
                <a:latin typeface="宋体" charset="-122"/>
                <a:ea typeface="宋体" charset="-122"/>
              </a:rPr>
              <a:t>）强制</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4</a:t>
            </a:r>
            <a:r>
              <a:rPr lang="zh-CN" altLang="en-US" sz="2400" b="1" dirty="0" smtClean="0">
                <a:latin typeface="宋体" charset="-122"/>
                <a:ea typeface="宋体" charset="-122"/>
              </a:rPr>
              <a:t>）理性说服</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5</a:t>
            </a:r>
            <a:r>
              <a:rPr lang="zh-CN" altLang="en-US" sz="2400" b="1" dirty="0" smtClean="0">
                <a:latin typeface="宋体" charset="-122"/>
                <a:ea typeface="宋体" charset="-122"/>
              </a:rPr>
              <a:t>）个人认同和鼓舞性要求</a:t>
            </a:r>
          </a:p>
          <a:p>
            <a:pPr>
              <a:buFont typeface="Wingdings" pitchFamily="2" charset="2"/>
              <a:buChar char="Ø"/>
            </a:pPr>
            <a:r>
              <a:rPr lang="zh-CN" altLang="en-US" sz="2400" b="1" dirty="0" smtClean="0">
                <a:latin typeface="宋体" charset="-122"/>
                <a:ea typeface="宋体" charset="-122"/>
              </a:rPr>
              <a:t>（</a:t>
            </a:r>
            <a:r>
              <a:rPr lang="en-US" altLang="zh-CN" sz="2400" b="1" dirty="0" smtClean="0">
                <a:latin typeface="宋体" charset="-122"/>
                <a:ea typeface="宋体" charset="-122"/>
              </a:rPr>
              <a:t>6</a:t>
            </a:r>
            <a:r>
              <a:rPr lang="zh-CN" altLang="en-US" sz="2400" b="1" dirty="0" smtClean="0">
                <a:latin typeface="宋体" charset="-122"/>
                <a:ea typeface="宋体" charset="-122"/>
              </a:rPr>
              <a:t>）信息扭曲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idx="4294967295"/>
          </p:nvPr>
        </p:nvSpPr>
        <p:spPr/>
        <p:txBody>
          <a:bodyPr/>
          <a:lstStyle/>
          <a:p>
            <a:r>
              <a:rPr lang="en-US" altLang="zh-CN" sz="4000" dirty="0" smtClean="0">
                <a:latin typeface="微软雅黑" pitchFamily="34" charset="-122"/>
                <a:ea typeface="微软雅黑" pitchFamily="34" charset="-122"/>
              </a:rPr>
              <a:t>11.2 </a:t>
            </a:r>
            <a:r>
              <a:rPr lang="zh-CN" altLang="en-US" sz="4000" dirty="0" smtClean="0">
                <a:latin typeface="微软雅黑" pitchFamily="34" charset="-122"/>
                <a:ea typeface="微软雅黑" pitchFamily="34" charset="-122"/>
              </a:rPr>
              <a:t>领导的一般方法</a:t>
            </a:r>
          </a:p>
        </p:txBody>
      </p:sp>
      <p:sp>
        <p:nvSpPr>
          <p:cNvPr id="77827" name="Rectangle 3"/>
          <p:cNvSpPr>
            <a:spLocks noGrp="1" noChangeArrowheads="1"/>
          </p:cNvSpPr>
          <p:nvPr>
            <p:ph type="body" idx="4294967295"/>
          </p:nvPr>
        </p:nvSpPr>
        <p:spPr/>
        <p:txBody>
          <a:bodyPr/>
          <a:lstStyle/>
          <a:p>
            <a:r>
              <a:rPr lang="en-US" altLang="zh-CN" b="1" dirty="0" smtClean="0">
                <a:latin typeface="宋体" charset="-122"/>
                <a:ea typeface="宋体" charset="-122"/>
              </a:rPr>
              <a:t>11.2.1 </a:t>
            </a:r>
            <a:r>
              <a:rPr lang="zh-CN" altLang="en-US" b="1" dirty="0" smtClean="0">
                <a:latin typeface="宋体" charset="-122"/>
                <a:ea typeface="宋体" charset="-122"/>
              </a:rPr>
              <a:t>领导特质理论</a:t>
            </a:r>
          </a:p>
          <a:p>
            <a:pPr>
              <a:buFont typeface="Wingdings" pitchFamily="2" charset="2"/>
              <a:buChar char="Ø"/>
            </a:pPr>
            <a:r>
              <a:rPr lang="en-US" altLang="zh-CN" sz="2800" b="1" dirty="0" smtClean="0">
                <a:latin typeface="宋体" charset="-122"/>
                <a:ea typeface="宋体" charset="-122"/>
              </a:rPr>
              <a:t>1</a:t>
            </a:r>
            <a:r>
              <a:rPr lang="zh-CN" altLang="en-US" sz="2800" b="1" dirty="0" smtClean="0">
                <a:latin typeface="宋体" charset="-122"/>
                <a:ea typeface="宋体" charset="-122"/>
              </a:rPr>
              <a:t>、关于领导特质的研究</a:t>
            </a:r>
          </a:p>
          <a:p>
            <a:pPr>
              <a:buFont typeface="Wingdings" pitchFamily="2" charset="2"/>
              <a:buNone/>
            </a:pPr>
            <a:r>
              <a:rPr lang="zh-CN" altLang="en-US" sz="2800" b="1" dirty="0" smtClean="0">
                <a:latin typeface="宋体" charset="-122"/>
                <a:ea typeface="宋体" charset="-122"/>
              </a:rPr>
              <a:t>    领导特质理论假定某些基本的人格特质令领导者与非领导者区别开来，只要能够定义出这些特质，我们就可以挑出潜在的领导者。</a:t>
            </a:r>
          </a:p>
          <a:p>
            <a:pPr>
              <a:buFont typeface="Wingdings" pitchFamily="2" charset="2"/>
              <a:buChar char="Ø"/>
            </a:pPr>
            <a:r>
              <a:rPr lang="en-US" altLang="zh-CN" sz="2800" b="1" dirty="0" smtClean="0">
                <a:latin typeface="宋体" charset="-122"/>
                <a:ea typeface="宋体" charset="-122"/>
              </a:rPr>
              <a:t>2</a:t>
            </a:r>
            <a:r>
              <a:rPr lang="zh-CN" altLang="en-US" sz="2800" b="1" dirty="0" smtClean="0">
                <a:latin typeface="宋体" charset="-122"/>
                <a:ea typeface="宋体" charset="-122"/>
              </a:rPr>
              <a:t>、对领导特质理论的批评</a:t>
            </a:r>
          </a:p>
          <a:p>
            <a:pPr>
              <a:buFont typeface="Wingdings" pitchFamily="2" charset="2"/>
              <a:buNone/>
            </a:pPr>
            <a:r>
              <a:rPr lang="zh-CN" altLang="en-US" sz="2800" b="1" dirty="0" smtClean="0">
                <a:latin typeface="宋体" charset="-122"/>
                <a:ea typeface="宋体" charset="-122"/>
              </a:rPr>
              <a:t>    尽管研究者付出了相当大的努力，但研究结果表明不可能有这样一套特质总能把领导者与非领导区分开来。</a:t>
            </a:r>
            <a:r>
              <a:rPr lang="zh-CN" altLang="en-US" sz="2800" dirty="0" smtClean="0">
                <a:latin typeface="宋体" charset="-122"/>
                <a:ea typeface="宋体" charset="-122"/>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11.2 </a:t>
            </a:r>
            <a:r>
              <a:rPr lang="zh-CN" altLang="en-US" sz="4400" dirty="0" smtClean="0">
                <a:latin typeface="微软雅黑" pitchFamily="34" charset="-122"/>
                <a:ea typeface="微软雅黑" pitchFamily="34" charset="-122"/>
              </a:rPr>
              <a:t>领导的一般方法</a:t>
            </a:r>
            <a:endParaRPr lang="zh-CN" altLang="en-US" dirty="0" smtClean="0"/>
          </a:p>
        </p:txBody>
      </p:sp>
      <p:sp>
        <p:nvSpPr>
          <p:cNvPr id="78851" name="Rectangle 3"/>
          <p:cNvSpPr>
            <a:spLocks noGrp="1" noChangeArrowheads="1"/>
          </p:cNvSpPr>
          <p:nvPr>
            <p:ph type="body" idx="4294967295"/>
          </p:nvPr>
        </p:nvSpPr>
        <p:spPr/>
        <p:txBody>
          <a:bodyPr/>
          <a:lstStyle/>
          <a:p>
            <a:pPr>
              <a:buFont typeface="Wingdings" pitchFamily="2" charset="2"/>
              <a:buChar char="Ø"/>
            </a:pPr>
            <a:r>
              <a:rPr lang="en-US" altLang="zh-CN" sz="2800" b="1" dirty="0" smtClean="0">
                <a:latin typeface="宋体" charset="-122"/>
                <a:ea typeface="宋体" charset="-122"/>
              </a:rPr>
              <a:t>3</a:t>
            </a:r>
            <a:r>
              <a:rPr lang="zh-CN" altLang="en-US" sz="2800" b="1" dirty="0" smtClean="0">
                <a:latin typeface="宋体" charset="-122"/>
                <a:ea typeface="宋体" charset="-122"/>
              </a:rPr>
              <a:t>、对领导特质理论的肯定</a:t>
            </a:r>
          </a:p>
          <a:p>
            <a:pPr>
              <a:buFont typeface="Wingdings" pitchFamily="2" charset="2"/>
              <a:buNone/>
            </a:pPr>
            <a:r>
              <a:rPr lang="zh-CN" altLang="en-US" sz="2800" b="1" dirty="0" smtClean="0">
                <a:latin typeface="宋体" charset="-122"/>
                <a:ea typeface="宋体" charset="-122"/>
              </a:rPr>
              <a:t>    研究发现六项特质与有效的领导有关：内在驱动力、领导愿望、正直与诚实、自信、智慧、工作相关知识。</a:t>
            </a:r>
            <a:r>
              <a:rPr lang="zh-CN" altLang="en-US" sz="2800" dirty="0" smtClean="0">
                <a:latin typeface="宋体" charset="-122"/>
                <a:ea typeface="宋体" charset="-122"/>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p:txBody>
          <a:bodyPr/>
          <a:lstStyle/>
          <a:p>
            <a:r>
              <a:rPr lang="en-US" altLang="zh-CN" sz="4400" dirty="0" smtClean="0">
                <a:latin typeface="微软雅黑" pitchFamily="34" charset="-122"/>
                <a:ea typeface="微软雅黑" pitchFamily="34" charset="-122"/>
              </a:rPr>
              <a:t>11.2 </a:t>
            </a:r>
            <a:r>
              <a:rPr lang="zh-CN" altLang="en-US" sz="4400" dirty="0" smtClean="0">
                <a:latin typeface="微软雅黑" pitchFamily="34" charset="-122"/>
                <a:ea typeface="微软雅黑" pitchFamily="34" charset="-122"/>
              </a:rPr>
              <a:t>领导的一般方法</a:t>
            </a:r>
            <a:endParaRPr lang="zh-CN" altLang="en-US" dirty="0" smtClean="0"/>
          </a:p>
        </p:txBody>
      </p:sp>
      <p:sp>
        <p:nvSpPr>
          <p:cNvPr id="79875" name="Rectangle 3"/>
          <p:cNvSpPr>
            <a:spLocks noGrp="1" noChangeArrowheads="1"/>
          </p:cNvSpPr>
          <p:nvPr>
            <p:ph type="body" idx="4294967295"/>
          </p:nvPr>
        </p:nvSpPr>
        <p:spPr/>
        <p:txBody>
          <a:bodyPr/>
          <a:lstStyle/>
          <a:p>
            <a:r>
              <a:rPr lang="en-US" altLang="zh-CN" b="1" dirty="0" smtClean="0">
                <a:latin typeface="宋体" charset="-122"/>
                <a:ea typeface="宋体" charset="-122"/>
              </a:rPr>
              <a:t>11.2.2 </a:t>
            </a:r>
            <a:r>
              <a:rPr lang="zh-CN" altLang="en-US" b="1" dirty="0" smtClean="0">
                <a:latin typeface="宋体" charset="-122"/>
                <a:ea typeface="宋体" charset="-122"/>
              </a:rPr>
              <a:t>领导行为理论</a:t>
            </a:r>
          </a:p>
          <a:p>
            <a:pPr>
              <a:buFont typeface="Wingdings" pitchFamily="2" charset="2"/>
              <a:buChar char="Ø"/>
            </a:pPr>
            <a:r>
              <a:rPr lang="en-US" altLang="zh-CN" sz="2800" b="1" dirty="0" smtClean="0">
                <a:latin typeface="宋体" charset="-122"/>
                <a:ea typeface="宋体" charset="-122"/>
              </a:rPr>
              <a:t>1</a:t>
            </a:r>
            <a:r>
              <a:rPr lang="zh-CN" altLang="en-US" sz="2800" b="1" dirty="0" smtClean="0">
                <a:latin typeface="宋体" charset="-122"/>
                <a:ea typeface="宋体" charset="-122"/>
              </a:rPr>
              <a:t>、领导者是天生的还是可以后天培养</a:t>
            </a:r>
          </a:p>
          <a:p>
            <a:pPr>
              <a:buFont typeface="Wingdings" pitchFamily="2" charset="2"/>
              <a:buNone/>
            </a:pPr>
            <a:r>
              <a:rPr lang="zh-CN" altLang="en-US" sz="2800" b="1" dirty="0" smtClean="0">
                <a:latin typeface="宋体" charset="-122"/>
                <a:ea typeface="宋体" charset="-122"/>
              </a:rPr>
              <a:t>    究竟有没有所谓的“理想经理人”，他能够有效地处理任何企业的任何问题？是否存在类型化的经理人，即身上具备某些典型的领导特质？领导能力是与生俱来的，还是可以后天培养的？</a:t>
            </a:r>
            <a:r>
              <a:rPr lang="zh-CN" altLang="en-US" sz="2800" dirty="0" smtClean="0">
                <a:latin typeface="宋体" charset="-122"/>
                <a:ea typeface="宋体" charset="-122"/>
              </a:rPr>
              <a:t> </a:t>
            </a:r>
          </a:p>
        </p:txBody>
      </p:sp>
    </p:spTree>
  </p:cSld>
  <p:clrMapOvr>
    <a:masterClrMapping/>
  </p:clrMapOvr>
</p:sld>
</file>

<file path=ppt/theme/theme1.xml><?xml version="1.0" encoding="utf-8"?>
<a:theme xmlns:a="http://schemas.openxmlformats.org/drawingml/2006/main" name="576TGp_report_light">
  <a:themeElements>
    <a:clrScheme name="Default Design 1">
      <a:dk1>
        <a:srgbClr val="000000"/>
      </a:dk1>
      <a:lt1>
        <a:srgbClr val="B4E3EE"/>
      </a:lt1>
      <a:dk2>
        <a:srgbClr val="189180"/>
      </a:dk2>
      <a:lt2>
        <a:srgbClr val="808080"/>
      </a:lt2>
      <a:accent1>
        <a:srgbClr val="FF7F00"/>
      </a:accent1>
      <a:accent2>
        <a:srgbClr val="B3DC27"/>
      </a:accent2>
      <a:accent3>
        <a:srgbClr val="D6EFF5"/>
      </a:accent3>
      <a:accent4>
        <a:srgbClr val="000000"/>
      </a:accent4>
      <a:accent5>
        <a:srgbClr val="FFC0AA"/>
      </a:accent5>
      <a:accent6>
        <a:srgbClr val="A2C722"/>
      </a:accent6>
      <a:hlink>
        <a:srgbClr val="6FB9D7"/>
      </a:hlink>
      <a:folHlink>
        <a:srgbClr val="F93D17"/>
      </a:folHlink>
    </a:clrScheme>
    <a:fontScheme name="Default Design">
      <a:majorFont>
        <a:latin typeface="Arial"/>
        <a:ea typeface="宋体"/>
        <a:cs typeface=""/>
      </a:majorFont>
      <a:minorFont>
        <a:latin typeface="Arial"/>
        <a:ea typeface="宋体"/>
        <a:cs typeface=""/>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宋体"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宋体" charset="0"/>
          </a:defRPr>
        </a:defPPr>
      </a:lstStyle>
    </a:lnDef>
  </a:objectDefaults>
  <a:extraClrSchemeLst>
    <a:extraClrScheme>
      <a:clrScheme name="Default Design 1">
        <a:dk1>
          <a:srgbClr val="000000"/>
        </a:dk1>
        <a:lt1>
          <a:srgbClr val="B4E3EE"/>
        </a:lt1>
        <a:dk2>
          <a:srgbClr val="189180"/>
        </a:dk2>
        <a:lt2>
          <a:srgbClr val="808080"/>
        </a:lt2>
        <a:accent1>
          <a:srgbClr val="FF7F00"/>
        </a:accent1>
        <a:accent2>
          <a:srgbClr val="B3DC27"/>
        </a:accent2>
        <a:accent3>
          <a:srgbClr val="D6EFF5"/>
        </a:accent3>
        <a:accent4>
          <a:srgbClr val="000000"/>
        </a:accent4>
        <a:accent5>
          <a:srgbClr val="FFC0AA"/>
        </a:accent5>
        <a:accent6>
          <a:srgbClr val="A2C722"/>
        </a:accent6>
        <a:hlink>
          <a:srgbClr val="6FB9D7"/>
        </a:hlink>
        <a:folHlink>
          <a:srgbClr val="F93D17"/>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EE384"/>
        </a:lt1>
        <a:dk2>
          <a:srgbClr val="FD8334"/>
        </a:dk2>
        <a:lt2>
          <a:srgbClr val="808080"/>
        </a:lt2>
        <a:accent1>
          <a:srgbClr val="F98EB2"/>
        </a:accent1>
        <a:accent2>
          <a:srgbClr val="FCB43E"/>
        </a:accent2>
        <a:accent3>
          <a:srgbClr val="FEEFC2"/>
        </a:accent3>
        <a:accent4>
          <a:srgbClr val="000000"/>
        </a:accent4>
        <a:accent5>
          <a:srgbClr val="FBC6D5"/>
        </a:accent5>
        <a:accent6>
          <a:srgbClr val="E4A337"/>
        </a:accent6>
        <a:hlink>
          <a:srgbClr val="FA6D73"/>
        </a:hlink>
        <a:folHlink>
          <a:srgbClr val="D264C5"/>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4E1EE"/>
        </a:lt1>
        <a:dk2>
          <a:srgbClr val="2F84AF"/>
        </a:dk2>
        <a:lt2>
          <a:srgbClr val="808080"/>
        </a:lt2>
        <a:accent1>
          <a:srgbClr val="9899C1"/>
        </a:accent1>
        <a:accent2>
          <a:srgbClr val="4BBAC3"/>
        </a:accent2>
        <a:accent3>
          <a:srgbClr val="E6EEF5"/>
        </a:accent3>
        <a:accent4>
          <a:srgbClr val="000000"/>
        </a:accent4>
        <a:accent5>
          <a:srgbClr val="CACADD"/>
        </a:accent5>
        <a:accent6>
          <a:srgbClr val="43A8B0"/>
        </a:accent6>
        <a:hlink>
          <a:srgbClr val="7AC5B9"/>
        </a:hlink>
        <a:folHlink>
          <a:srgbClr val="719FC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576TGp_report_light.pot</Template>
  <TotalTime>3234</TotalTime>
  <Words>1517</Words>
  <Application>Microsoft Macintosh PowerPoint</Application>
  <PresentationFormat>全屏显示(4:3)</PresentationFormat>
  <Paragraphs>116</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576TGp_report_light</vt:lpstr>
      <vt:lpstr>              第十一章 领导</vt:lpstr>
      <vt:lpstr>本章学习重点</vt:lpstr>
      <vt:lpstr>11.1 领导的涵义</vt:lpstr>
      <vt:lpstr>11.1 领导的涵义</vt:lpstr>
      <vt:lpstr>11.1 领导的涵义</vt:lpstr>
      <vt:lpstr>11.1 领导的涵义</vt:lpstr>
      <vt:lpstr>11.2 领导的一般方法</vt:lpstr>
      <vt:lpstr>11.2 领导的一般方法</vt:lpstr>
      <vt:lpstr>11.2 领导的一般方法</vt:lpstr>
      <vt:lpstr>11.2 领导的一般方法</vt:lpstr>
      <vt:lpstr>11.2 领导的一般方法</vt:lpstr>
      <vt:lpstr>11.2 领导的一般方法</vt:lpstr>
      <vt:lpstr>11.3 领导的情境方法</vt:lpstr>
      <vt:lpstr>11.3 领导的情境方法</vt:lpstr>
      <vt:lpstr>11.3 领导的情境方法</vt:lpstr>
      <vt:lpstr>11.3 领导的情境方法</vt:lpstr>
      <vt:lpstr>11.3 领导的情境方法</vt:lpstr>
      <vt:lpstr>11.3 领导的情境方法</vt:lpstr>
      <vt:lpstr>11.4 其他领导理论</vt:lpstr>
      <vt:lpstr>11.4 其他领导理论</vt:lpstr>
      <vt:lpstr>11.4 其他领导理论</vt:lpstr>
      <vt:lpstr>11.4 其他领导理论</vt:lpstr>
      <vt:lpstr>11.4 其他领导理论</vt:lpstr>
      <vt:lpstr>11.4 其他领导理论</vt:lpstr>
      <vt:lpstr>11.4 其他领导理论</vt:lpstr>
      <vt:lpstr>11.5 组织中的政治行为</vt:lpstr>
      <vt:lpstr>11.5 组织中的政治行为</vt:lpstr>
      <vt:lpstr>11.5 组织中的政治行为</vt:lpstr>
      <vt:lpstr>11.5 组织中的政治行为</vt:lpstr>
      <vt:lpstr>11.5 组织中的政治行为</vt:lpstr>
      <vt:lpstr>Thank You!</vt:lpstr>
    </vt:vector>
  </TitlesOfParts>
  <Company>Guild Design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ausu</cp:lastModifiedBy>
  <cp:revision>38</cp:revision>
  <dcterms:created xsi:type="dcterms:W3CDTF">2008-03-07T03:21:22Z</dcterms:created>
  <dcterms:modified xsi:type="dcterms:W3CDTF">2017-02-12T14:06:07Z</dcterms:modified>
</cp:coreProperties>
</file>