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slides/slide4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Layouts/slideLayout3.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48"/>
  </p:notesMasterIdLst>
  <p:sldIdLst>
    <p:sldId id="256" r:id="rId2"/>
    <p:sldId id="334" r:id="rId3"/>
    <p:sldId id="335" r:id="rId4"/>
    <p:sldId id="336" r:id="rId5"/>
    <p:sldId id="337" r:id="rId6"/>
    <p:sldId id="338" r:id="rId7"/>
    <p:sldId id="339" r:id="rId8"/>
    <p:sldId id="340" r:id="rId9"/>
    <p:sldId id="341" r:id="rId10"/>
    <p:sldId id="342" r:id="rId11"/>
    <p:sldId id="343" r:id="rId12"/>
    <p:sldId id="344" r:id="rId13"/>
    <p:sldId id="345" r:id="rId14"/>
    <p:sldId id="346" r:id="rId15"/>
    <p:sldId id="347" r:id="rId16"/>
    <p:sldId id="348" r:id="rId17"/>
    <p:sldId id="349" r:id="rId18"/>
    <p:sldId id="350" r:id="rId19"/>
    <p:sldId id="351" r:id="rId20"/>
    <p:sldId id="352" r:id="rId21"/>
    <p:sldId id="353" r:id="rId22"/>
    <p:sldId id="354" r:id="rId23"/>
    <p:sldId id="355" r:id="rId24"/>
    <p:sldId id="356" r:id="rId25"/>
    <p:sldId id="357" r:id="rId26"/>
    <p:sldId id="358" r:id="rId27"/>
    <p:sldId id="359" r:id="rId28"/>
    <p:sldId id="360" r:id="rId29"/>
    <p:sldId id="361" r:id="rId30"/>
    <p:sldId id="362" r:id="rId31"/>
    <p:sldId id="363" r:id="rId32"/>
    <p:sldId id="364" r:id="rId33"/>
    <p:sldId id="365" r:id="rId34"/>
    <p:sldId id="366" r:id="rId35"/>
    <p:sldId id="367" r:id="rId36"/>
    <p:sldId id="368" r:id="rId37"/>
    <p:sldId id="369" r:id="rId38"/>
    <p:sldId id="370" r:id="rId39"/>
    <p:sldId id="371" r:id="rId40"/>
    <p:sldId id="372" r:id="rId41"/>
    <p:sldId id="373" r:id="rId42"/>
    <p:sldId id="374" r:id="rId43"/>
    <p:sldId id="375" r:id="rId44"/>
    <p:sldId id="376" r:id="rId45"/>
    <p:sldId id="377" r:id="rId46"/>
    <p:sldId id="378" r:id="rId47"/>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宋体" charset="0"/>
        <a:cs typeface="+mn-cs"/>
      </a:defRPr>
    </a:lvl1pPr>
    <a:lvl2pPr marL="457200" algn="l" rtl="0" fontAlgn="base">
      <a:spcBef>
        <a:spcPct val="0"/>
      </a:spcBef>
      <a:spcAft>
        <a:spcPct val="0"/>
      </a:spcAft>
      <a:defRPr kern="1200">
        <a:solidFill>
          <a:schemeClr val="tx1"/>
        </a:solidFill>
        <a:latin typeface="Arial" charset="0"/>
        <a:ea typeface="宋体" charset="0"/>
        <a:cs typeface="+mn-cs"/>
      </a:defRPr>
    </a:lvl2pPr>
    <a:lvl3pPr marL="914400" algn="l" rtl="0" fontAlgn="base">
      <a:spcBef>
        <a:spcPct val="0"/>
      </a:spcBef>
      <a:spcAft>
        <a:spcPct val="0"/>
      </a:spcAft>
      <a:defRPr kern="1200">
        <a:solidFill>
          <a:schemeClr val="tx1"/>
        </a:solidFill>
        <a:latin typeface="Arial" charset="0"/>
        <a:ea typeface="宋体" charset="0"/>
        <a:cs typeface="+mn-cs"/>
      </a:defRPr>
    </a:lvl3pPr>
    <a:lvl4pPr marL="1371600" algn="l" rtl="0" fontAlgn="base">
      <a:spcBef>
        <a:spcPct val="0"/>
      </a:spcBef>
      <a:spcAft>
        <a:spcPct val="0"/>
      </a:spcAft>
      <a:defRPr kern="1200">
        <a:solidFill>
          <a:schemeClr val="tx1"/>
        </a:solidFill>
        <a:latin typeface="Arial" charset="0"/>
        <a:ea typeface="宋体" charset="0"/>
        <a:cs typeface="+mn-cs"/>
      </a:defRPr>
    </a:lvl4pPr>
    <a:lvl5pPr marL="1828800" algn="l" rtl="0" fontAlgn="base">
      <a:spcBef>
        <a:spcPct val="0"/>
      </a:spcBef>
      <a:spcAft>
        <a:spcPct val="0"/>
      </a:spcAft>
      <a:defRPr kern="1200">
        <a:solidFill>
          <a:schemeClr val="tx1"/>
        </a:solidFill>
        <a:latin typeface="Arial" charset="0"/>
        <a:ea typeface="宋体" charset="0"/>
        <a:cs typeface="+mn-cs"/>
      </a:defRPr>
    </a:lvl5pPr>
    <a:lvl6pPr marL="2286000" algn="l" defTabSz="457200" rtl="0" eaLnBrk="1" latinLnBrk="0" hangingPunct="1">
      <a:defRPr kern="1200">
        <a:solidFill>
          <a:schemeClr val="tx1"/>
        </a:solidFill>
        <a:latin typeface="Arial" charset="0"/>
        <a:ea typeface="宋体" charset="0"/>
        <a:cs typeface="+mn-cs"/>
      </a:defRPr>
    </a:lvl6pPr>
    <a:lvl7pPr marL="2743200" algn="l" defTabSz="457200" rtl="0" eaLnBrk="1" latinLnBrk="0" hangingPunct="1">
      <a:defRPr kern="1200">
        <a:solidFill>
          <a:schemeClr val="tx1"/>
        </a:solidFill>
        <a:latin typeface="Arial" charset="0"/>
        <a:ea typeface="宋体" charset="0"/>
        <a:cs typeface="+mn-cs"/>
      </a:defRPr>
    </a:lvl7pPr>
    <a:lvl8pPr marL="3200400" algn="l" defTabSz="457200" rtl="0" eaLnBrk="1" latinLnBrk="0" hangingPunct="1">
      <a:defRPr kern="1200">
        <a:solidFill>
          <a:schemeClr val="tx1"/>
        </a:solidFill>
        <a:latin typeface="Arial" charset="0"/>
        <a:ea typeface="宋体" charset="0"/>
        <a:cs typeface="+mn-cs"/>
      </a:defRPr>
    </a:lvl8pPr>
    <a:lvl9pPr marL="3657600" algn="l" defTabSz="457200" rtl="0" eaLnBrk="1" latinLnBrk="0" hangingPunct="1">
      <a:defRPr kern="1200">
        <a:solidFill>
          <a:schemeClr val="tx1"/>
        </a:solidFill>
        <a:latin typeface="Arial" charset="0"/>
        <a:ea typeface="宋体" charset="0"/>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FB9D7"/>
    <a:srgbClr val="808080"/>
    <a:srgbClr val="969696"/>
    <a:srgbClr val="FF7F00"/>
    <a:srgbClr val="000000"/>
    <a:srgbClr val="333333"/>
    <a:srgbClr val="EC2C06"/>
    <a:srgbClr val="FFFFFF"/>
  </p:clrMru>
  <p:extLst>
    <p:ext uri="{E76CE94A-603C-4142-B9EB-6D1370010A27}">
      <p14:discardImageEditData xmlns="" xmlns:p14="http://schemas.microsoft.com/office/powerpoint/2010/main" val="0"/>
    </p:ext>
    <p:ext uri="{D31A062A-798A-4329-ABDD-BBA856620510}">
      <p14:defaultImageDpi xmlns="" xmlns:p14="http://schemas.microsoft.com/office/powerpoint/2010/main" val="0"/>
    </p:ext>
  </p:extLst>
</p:presentationPr>
</file>

<file path=ppt/tableStyles.xml><?xml version="1.0" encoding="utf-8"?>
<a:tblStyleLst xmlns:a="http://schemas.openxmlformats.org/drawingml/2006/main" def="{5C22544A-7EE6-4342-B048-85BDC9FD1C3A}">
  <a:tblStyle styleId="{08FB837D-C827-4EFA-A057-4D05807E0F7C}" styleName="主题样式 1 - 强调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 styleId="{284E427A-3D55-4303-BF80-6455036E1DE7}" styleName="主题样式 1 - 强调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3C2FFA5D-87B4-456A-9821-1D502468CF0F}" styleName="主题样式 1 - 强调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3B4B98B0-60AC-42C2-AFA5-B58CD77FA1E5}" styleName="浅色样式 1 - 强调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18603FDC-E32A-4AB5-989C-0864C3EAD2B8}" styleName="主题样式 2 - 强调 2">
    <a:tblBg>
      <a:fillRef idx="3">
        <a:schemeClr val="accent2"/>
      </a:fillRef>
      <a:effectRef idx="3">
        <a:schemeClr val="accent2"/>
      </a:effectRef>
    </a:tblBg>
    <a:wholeTbl>
      <a:tcTxStyle>
        <a:fontRef idx="minor">
          <a:scrgbClr r="0" g="0" b="0"/>
        </a:fontRef>
        <a:schemeClr val="lt1"/>
      </a:tcTxStyle>
      <a:tcStyle>
        <a:tcBdr>
          <a:left>
            <a:lnRef idx="1">
              <a:schemeClr val="accent2">
                <a:tint val="50000"/>
              </a:schemeClr>
            </a:lnRef>
          </a:left>
          <a:right>
            <a:lnRef idx="1">
              <a:schemeClr val="accent2">
                <a:tint val="50000"/>
              </a:schemeClr>
            </a:lnRef>
          </a:right>
          <a:top>
            <a:lnRef idx="1">
              <a:schemeClr val="accent2">
                <a:tint val="50000"/>
              </a:schemeClr>
            </a:lnRef>
          </a:top>
          <a:bottom>
            <a:lnRef idx="1">
              <a:schemeClr val="accent2">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5DA37D80-6434-44D0-A028-1B22A696006F}" styleName="浅色样式 3 - 强调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 styleId="{0660B408-B3CF-4A94-85FC-2B1E0A45F4A2}" styleName="深色样式 2 - 强调 1/强调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 styleId="{46F890A9-2807-4EBB-B81D-B2AA78EC7F39}" styleName="深色样式 2 - 强调 5/强调 6">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5">
              <a:tint val="20000"/>
            </a:schemeClr>
          </a:solidFill>
        </a:fill>
      </a:tcStyle>
    </a:lastRow>
    <a:firstRow>
      <a:tcTxStyle b="on">
        <a:fontRef idx="minor">
          <a:scrgbClr r="0" g="0" b="0"/>
        </a:fontRef>
        <a:schemeClr val="lt1"/>
      </a:tcTxStyle>
      <a:tcStyle>
        <a:tcBdr/>
        <a:fill>
          <a:solidFill>
            <a:schemeClr val="accent6"/>
          </a:solidFill>
        </a:fill>
      </a:tcStyle>
    </a:firstRow>
  </a:tblStyle>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BC89EF96-8CEA-46FF-86C4-4CE0E7609802}" styleName="浅色样式 3 - 强调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6327" autoAdjust="0"/>
    <p:restoredTop sz="94660"/>
  </p:normalViewPr>
  <p:slideViewPr>
    <p:cSldViewPr>
      <p:cViewPr>
        <p:scale>
          <a:sx n="68" d="100"/>
          <a:sy n="68" d="100"/>
        </p:scale>
        <p:origin x="-1602" y="-438"/>
      </p:cViewPr>
      <p:guideLst>
        <p:guide orient="horz" pos="2160"/>
        <p:guide pos="2880"/>
      </p:guideLst>
    </p:cSldViewPr>
  </p:slideViewPr>
  <p:notesTextViewPr>
    <p:cViewPr>
      <p:scale>
        <a:sx n="100" d="100"/>
        <a:sy n="100" d="100"/>
      </p:scale>
      <p:origin x="0" y="0"/>
    </p:cViewPr>
  </p:notesTextViewPr>
  <p:notesViewPr>
    <p:cSldViewPr>
      <p:cViewPr varScale="1">
        <p:scale>
          <a:sx n="66" d="100"/>
          <a:sy n="66" d="100"/>
        </p:scale>
        <p:origin x="0" y="0"/>
      </p:cViewPr>
      <p:guideLst/>
    </p:cSldViewPr>
  </p:notes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218"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lvl1pPr>
              <a:defRPr sz="1200"/>
            </a:lvl1pPr>
          </a:lstStyle>
          <a:p>
            <a:endParaRPr lang="en-US" altLang="zh-CN"/>
          </a:p>
        </p:txBody>
      </p:sp>
      <p:sp>
        <p:nvSpPr>
          <p:cNvPr id="9219" name="Rectangle 3"/>
          <p:cNvSpPr>
            <a:spLocks noGrp="1" noChangeArrowheads="1"/>
          </p:cNvSpPr>
          <p:nvPr>
            <p:ph type="dt" idx="1"/>
          </p:nvPr>
        </p:nvSpPr>
        <p:spPr bwMode="auto">
          <a:xfrm>
            <a:off x="3884613" y="0"/>
            <a:ext cx="2971800"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lvl1pPr algn="r">
              <a:defRPr sz="1200"/>
            </a:lvl1pPr>
          </a:lstStyle>
          <a:p>
            <a:endParaRPr lang="en-US" altLang="zh-CN"/>
          </a:p>
        </p:txBody>
      </p:sp>
      <p:sp>
        <p:nvSpPr>
          <p:cNvPr id="922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 uri="{53640926-AAD7-44d8-BBD7-CCE9431645EC}">
              <a14:shadowObscured xmlns="" xmlns:a14="http://schemas.microsoft.com/office/drawing/2010/main" val="1"/>
            </a:ext>
          </a:extLst>
        </p:spPr>
      </p:sp>
      <p:sp>
        <p:nvSpPr>
          <p:cNvPr id="9221" name="Rectangle 5"/>
          <p:cNvSpPr>
            <a:spLocks noGrp="1" noChangeArrowheads="1"/>
          </p:cNvSpPr>
          <p:nvPr>
            <p:ph type="body" sz="quarter" idx="3"/>
          </p:nvPr>
        </p:nvSpPr>
        <p:spPr bwMode="auto">
          <a:xfrm>
            <a:off x="685800" y="4343400"/>
            <a:ext cx="5486400" cy="41148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altLang="zh-CN"/>
              <a:t>Click to edit Master text styles</a:t>
            </a:r>
          </a:p>
          <a:p>
            <a:pPr lvl="1"/>
            <a:r>
              <a:rPr lang="en-US" altLang="zh-CN"/>
              <a:t>Second level</a:t>
            </a:r>
          </a:p>
          <a:p>
            <a:pPr lvl="2"/>
            <a:r>
              <a:rPr lang="en-US" altLang="zh-CN"/>
              <a:t>Third level</a:t>
            </a:r>
          </a:p>
          <a:p>
            <a:pPr lvl="3"/>
            <a:r>
              <a:rPr lang="en-US" altLang="zh-CN"/>
              <a:t>Fourth level</a:t>
            </a:r>
          </a:p>
          <a:p>
            <a:pPr lvl="4"/>
            <a:r>
              <a:rPr lang="en-US" altLang="zh-CN"/>
              <a:t>Fifth level</a:t>
            </a:r>
          </a:p>
        </p:txBody>
      </p:sp>
      <p:sp>
        <p:nvSpPr>
          <p:cNvPr id="9222" name="Rectangle 6"/>
          <p:cNvSpPr>
            <a:spLocks noGrp="1" noChangeArrowheads="1"/>
          </p:cNvSpPr>
          <p:nvPr>
            <p:ph type="ftr" sz="quarter" idx="4"/>
          </p:nvPr>
        </p:nvSpPr>
        <p:spPr bwMode="auto">
          <a:xfrm>
            <a:off x="0" y="8685213"/>
            <a:ext cx="2971800"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b" anchorCtr="0" compatLnSpc="1">
            <a:prstTxWarp prst="textNoShape">
              <a:avLst/>
            </a:prstTxWarp>
          </a:bodyPr>
          <a:lstStyle>
            <a:lvl1pPr>
              <a:defRPr sz="1200"/>
            </a:lvl1pPr>
          </a:lstStyle>
          <a:p>
            <a:endParaRPr lang="en-US" altLang="zh-CN"/>
          </a:p>
        </p:txBody>
      </p:sp>
      <p:sp>
        <p:nvSpPr>
          <p:cNvPr id="9223" name="Rectangle 7"/>
          <p:cNvSpPr>
            <a:spLocks noGrp="1" noChangeArrowheads="1"/>
          </p:cNvSpPr>
          <p:nvPr>
            <p:ph type="sldNum" sz="quarter" idx="5"/>
          </p:nvPr>
        </p:nvSpPr>
        <p:spPr bwMode="auto">
          <a:xfrm>
            <a:off x="3884613" y="8685213"/>
            <a:ext cx="2971800"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b" anchorCtr="0" compatLnSpc="1">
            <a:prstTxWarp prst="textNoShape">
              <a:avLst/>
            </a:prstTxWarp>
          </a:bodyPr>
          <a:lstStyle>
            <a:lvl1pPr algn="r">
              <a:defRPr sz="1200"/>
            </a:lvl1pPr>
          </a:lstStyle>
          <a:p>
            <a:fld id="{4274E565-3364-2F4D-B26E-9DCC6BA179A1}" type="slidenum">
              <a:rPr lang="en-US" altLang="zh-CN"/>
              <a:pPr/>
              <a:t>‹#›</a:t>
            </a:fld>
            <a:endParaRPr lang="en-US" altLang="zh-CN"/>
          </a:p>
        </p:txBody>
      </p:sp>
    </p:spTree>
    <p:extLst>
      <p:ext uri="{BB962C8B-B14F-4D97-AF65-F5344CB8AC3E}">
        <p14:creationId xmlns="" xmlns:p14="http://schemas.microsoft.com/office/powerpoint/2010/main" val="1557076317"/>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宋体" charset="0"/>
        <a:cs typeface="+mn-cs"/>
      </a:defRPr>
    </a:lvl1pPr>
    <a:lvl2pPr marL="457200" algn="l" rtl="0" fontAlgn="base">
      <a:spcBef>
        <a:spcPct val="30000"/>
      </a:spcBef>
      <a:spcAft>
        <a:spcPct val="0"/>
      </a:spcAft>
      <a:defRPr sz="1200" kern="1200">
        <a:solidFill>
          <a:schemeClr val="tx1"/>
        </a:solidFill>
        <a:latin typeface="Arial" charset="0"/>
        <a:ea typeface="宋体" charset="0"/>
        <a:cs typeface="+mn-cs"/>
      </a:defRPr>
    </a:lvl2pPr>
    <a:lvl3pPr marL="914400" algn="l" rtl="0" fontAlgn="base">
      <a:spcBef>
        <a:spcPct val="30000"/>
      </a:spcBef>
      <a:spcAft>
        <a:spcPct val="0"/>
      </a:spcAft>
      <a:defRPr sz="1200" kern="1200">
        <a:solidFill>
          <a:schemeClr val="tx1"/>
        </a:solidFill>
        <a:latin typeface="Arial" charset="0"/>
        <a:ea typeface="宋体" charset="0"/>
        <a:cs typeface="+mn-cs"/>
      </a:defRPr>
    </a:lvl3pPr>
    <a:lvl4pPr marL="1371600" algn="l" rtl="0" fontAlgn="base">
      <a:spcBef>
        <a:spcPct val="30000"/>
      </a:spcBef>
      <a:spcAft>
        <a:spcPct val="0"/>
      </a:spcAft>
      <a:defRPr sz="1200" kern="1200">
        <a:solidFill>
          <a:schemeClr val="tx1"/>
        </a:solidFill>
        <a:latin typeface="Arial" charset="0"/>
        <a:ea typeface="宋体" charset="0"/>
        <a:cs typeface="+mn-cs"/>
      </a:defRPr>
    </a:lvl4pPr>
    <a:lvl5pPr marL="1828800" algn="l" rtl="0" fontAlgn="base">
      <a:spcBef>
        <a:spcPct val="30000"/>
      </a:spcBef>
      <a:spcAft>
        <a:spcPct val="0"/>
      </a:spcAft>
      <a:defRPr sz="1200" kern="1200">
        <a:solidFill>
          <a:schemeClr val="tx1"/>
        </a:solidFill>
        <a:latin typeface="Arial" charset="0"/>
        <a:ea typeface="宋体" charset="0"/>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5" Type="http://schemas.openxmlformats.org/officeDocument/2006/relationships/image" Target="../media/image4.png"/><Relationship Id="rId4" Type="http://schemas.openxmlformats.org/officeDocument/2006/relationships/image" Target="../media/image1.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标题幻灯片">
    <p:spTree>
      <p:nvGrpSpPr>
        <p:cNvPr id="1" name=""/>
        <p:cNvGrpSpPr/>
        <p:nvPr/>
      </p:nvGrpSpPr>
      <p:grpSpPr>
        <a:xfrm>
          <a:off x="0" y="0"/>
          <a:ext cx="0" cy="0"/>
          <a:chOff x="0" y="0"/>
          <a:chExt cx="0" cy="0"/>
        </a:xfrm>
      </p:grpSpPr>
      <p:sp>
        <p:nvSpPr>
          <p:cNvPr id="4108" name="Freeform 12"/>
          <p:cNvSpPr>
            <a:spLocks/>
          </p:cNvSpPr>
          <p:nvPr/>
        </p:nvSpPr>
        <p:spPr bwMode="gray">
          <a:xfrm>
            <a:off x="-9525" y="2997200"/>
            <a:ext cx="2205038" cy="2663825"/>
          </a:xfrm>
          <a:custGeom>
            <a:avLst/>
            <a:gdLst>
              <a:gd name="T0" fmla="*/ 0 w 1406"/>
              <a:gd name="T1" fmla="*/ 1678 h 1678"/>
              <a:gd name="T2" fmla="*/ 0 w 1406"/>
              <a:gd name="T3" fmla="*/ 1134 h 1678"/>
              <a:gd name="T4" fmla="*/ 1406 w 1406"/>
              <a:gd name="T5" fmla="*/ 0 h 1678"/>
              <a:gd name="T6" fmla="*/ 1406 w 1406"/>
              <a:gd name="T7" fmla="*/ 91 h 1678"/>
              <a:gd name="T8" fmla="*/ 0 w 1406"/>
              <a:gd name="T9" fmla="*/ 1678 h 1678"/>
            </a:gdLst>
            <a:ahLst/>
            <a:cxnLst>
              <a:cxn ang="0">
                <a:pos x="T0" y="T1"/>
              </a:cxn>
              <a:cxn ang="0">
                <a:pos x="T2" y="T3"/>
              </a:cxn>
              <a:cxn ang="0">
                <a:pos x="T4" y="T5"/>
              </a:cxn>
              <a:cxn ang="0">
                <a:pos x="T6" y="T7"/>
              </a:cxn>
              <a:cxn ang="0">
                <a:pos x="T8" y="T9"/>
              </a:cxn>
            </a:cxnLst>
            <a:rect l="0" t="0" r="r" b="b"/>
            <a:pathLst>
              <a:path w="1406" h="1678">
                <a:moveTo>
                  <a:pt x="0" y="1678"/>
                </a:moveTo>
                <a:lnTo>
                  <a:pt x="0" y="1134"/>
                </a:lnTo>
                <a:lnTo>
                  <a:pt x="1406" y="0"/>
                </a:lnTo>
                <a:lnTo>
                  <a:pt x="1406" y="91"/>
                </a:lnTo>
                <a:lnTo>
                  <a:pt x="0" y="1678"/>
                </a:lnTo>
                <a:close/>
              </a:path>
            </a:pathLst>
          </a:custGeom>
          <a:solidFill>
            <a:srgbClr val="E0E0E0"/>
          </a:solidFill>
          <a:ln>
            <a:noFill/>
          </a:ln>
          <a:effectLst/>
          <a:extLst>
            <a:ext uri="{91240B29-F687-4f45-9708-019B960494DF}">
              <a14:hiddenLine xmlns="" xmlns:a14="http://schemas.microsoft.com/office/drawing/2010/main" w="9525">
                <a:solidFill>
                  <a:schemeClr val="tx1"/>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zh-CN" altLang="en-US"/>
          </a:p>
        </p:txBody>
      </p:sp>
      <p:pic>
        <p:nvPicPr>
          <p:cNvPr id="4103" name="Picture 7" descr="9"/>
          <p:cNvPicPr>
            <a:picLocks noChangeAspect="1" noChangeArrowheads="1"/>
          </p:cNvPicPr>
          <p:nvPr/>
        </p:nvPicPr>
        <p:blipFill>
          <a:blip r:embed="rId2">
            <a:extLst>
              <a:ext uri="{28A0092B-C50C-407E-A947-70E740481C1C}">
                <a14:useLocalDpi xmlns="" xmlns:a14="http://schemas.microsoft.com/office/drawing/2010/main" val="0"/>
              </a:ext>
            </a:extLst>
          </a:blip>
          <a:srcRect/>
          <a:stretch>
            <a:fillRect/>
          </a:stretch>
        </p:blipFill>
        <p:spPr bwMode="gray">
          <a:xfrm>
            <a:off x="1447800" y="1782763"/>
            <a:ext cx="7359650" cy="1609725"/>
          </a:xfrm>
          <a:prstGeom prst="rect">
            <a:avLst/>
          </a:prstGeom>
          <a:noFill/>
          <a:extLst>
            <a:ext uri="{909E8E84-426E-40dd-AFC4-6F175D3DCCD1}">
              <a14:hiddenFill xmlns="" xmlns:a14="http://schemas.microsoft.com/office/drawing/2010/main">
                <a:solidFill>
                  <a:srgbClr val="FFFFFF"/>
                </a:solidFill>
              </a14:hiddenFill>
            </a:ext>
          </a:extLst>
        </p:spPr>
      </p:pic>
      <p:sp>
        <p:nvSpPr>
          <p:cNvPr id="4104" name="Freeform 8"/>
          <p:cNvSpPr>
            <a:spLocks/>
          </p:cNvSpPr>
          <p:nvPr/>
        </p:nvSpPr>
        <p:spPr bwMode="gray">
          <a:xfrm>
            <a:off x="568325" y="-9525"/>
            <a:ext cx="1784350" cy="6875463"/>
          </a:xfrm>
          <a:custGeom>
            <a:avLst/>
            <a:gdLst>
              <a:gd name="T0" fmla="*/ 0 w 1124"/>
              <a:gd name="T1" fmla="*/ 0 h 4343"/>
              <a:gd name="T2" fmla="*/ 490 w 1124"/>
              <a:gd name="T3" fmla="*/ 2 h 4343"/>
              <a:gd name="T4" fmla="*/ 1124 w 1124"/>
              <a:gd name="T5" fmla="*/ 1373 h 4343"/>
              <a:gd name="T6" fmla="*/ 1124 w 1124"/>
              <a:gd name="T7" fmla="*/ 2036 h 4343"/>
              <a:gd name="T8" fmla="*/ 889 w 1124"/>
              <a:gd name="T9" fmla="*/ 4343 h 4343"/>
              <a:gd name="T10" fmla="*/ 526 w 1124"/>
              <a:gd name="T11" fmla="*/ 4343 h 4343"/>
              <a:gd name="T12" fmla="*/ 1079 w 1124"/>
              <a:gd name="T13" fmla="*/ 2031 h 4343"/>
              <a:gd name="T14" fmla="*/ 1079 w 1124"/>
              <a:gd name="T15" fmla="*/ 1383 h 4343"/>
              <a:gd name="T16" fmla="*/ 0 w 1124"/>
              <a:gd name="T17" fmla="*/ 0 h 43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24" h="4343">
                <a:moveTo>
                  <a:pt x="0" y="0"/>
                </a:moveTo>
                <a:lnTo>
                  <a:pt x="490" y="2"/>
                </a:lnTo>
                <a:lnTo>
                  <a:pt x="1124" y="1373"/>
                </a:lnTo>
                <a:lnTo>
                  <a:pt x="1124" y="2036"/>
                </a:lnTo>
                <a:lnTo>
                  <a:pt x="889" y="4343"/>
                </a:lnTo>
                <a:lnTo>
                  <a:pt x="526" y="4343"/>
                </a:lnTo>
                <a:lnTo>
                  <a:pt x="1079" y="2031"/>
                </a:lnTo>
                <a:lnTo>
                  <a:pt x="1079" y="1383"/>
                </a:lnTo>
                <a:lnTo>
                  <a:pt x="0" y="0"/>
                </a:lnTo>
                <a:close/>
              </a:path>
            </a:pathLst>
          </a:custGeom>
          <a:solidFill>
            <a:schemeClr val="bg1"/>
          </a:solidFill>
          <a:ln>
            <a:noFill/>
          </a:ln>
          <a:effectLst/>
          <a:extLst>
            <a:ext uri="{91240B29-F687-4f45-9708-019B960494DF}">
              <a14:hiddenLine xmlns="" xmlns:a14="http://schemas.microsoft.com/office/drawing/2010/main" w="9525" cap="flat" cmpd="sng">
                <a:solidFill>
                  <a:schemeClr val="tx1"/>
                </a:solidFill>
                <a:prstDash val="solid"/>
                <a:round/>
                <a:headEnd type="none" w="med" len="med"/>
                <a:tailEnd type="none" w="med" len="med"/>
              </a14:hiddenLine>
            </a:ext>
            <a:ext uri="{AF507438-7753-43e0-B8FC-AC1667EBCBE1}">
              <a14:hiddenEffects xmlns="" xmlns:a14="http://schemas.microsoft.com/office/drawing/2010/main">
                <a:effectLst>
                  <a:outerShdw blurRad="63500" dist="35921" dir="2700000" algn="ctr" rotWithShape="0">
                    <a:schemeClr val="bg2"/>
                  </a:outerShdw>
                </a:effectLst>
              </a14:hiddenEffects>
            </a:ext>
          </a:extLst>
        </p:spPr>
        <p:txBody>
          <a:bodyPr/>
          <a:lstStyle/>
          <a:p>
            <a:endParaRPr lang="zh-CN" altLang="en-US"/>
          </a:p>
        </p:txBody>
      </p:sp>
      <p:sp>
        <p:nvSpPr>
          <p:cNvPr id="4105" name="Freeform 9"/>
          <p:cNvSpPr>
            <a:spLocks/>
          </p:cNvSpPr>
          <p:nvPr/>
        </p:nvSpPr>
        <p:spPr bwMode="gray">
          <a:xfrm>
            <a:off x="-12700" y="-9525"/>
            <a:ext cx="2392363" cy="6880225"/>
          </a:xfrm>
          <a:custGeom>
            <a:avLst/>
            <a:gdLst>
              <a:gd name="T0" fmla="*/ 181 w 1507"/>
              <a:gd name="T1" fmla="*/ 0 h 4334"/>
              <a:gd name="T2" fmla="*/ 1507 w 1507"/>
              <a:gd name="T3" fmla="*/ 1379 h 4334"/>
              <a:gd name="T4" fmla="*/ 1507 w 1507"/>
              <a:gd name="T5" fmla="*/ 2036 h 4334"/>
              <a:gd name="T6" fmla="*/ 727 w 1507"/>
              <a:gd name="T7" fmla="*/ 4334 h 4334"/>
              <a:gd name="T8" fmla="*/ 2 w 1507"/>
              <a:gd name="T9" fmla="*/ 4334 h 4334"/>
              <a:gd name="T10" fmla="*/ 2 w 1507"/>
              <a:gd name="T11" fmla="*/ 4162 h 4334"/>
              <a:gd name="T12" fmla="*/ 1441 w 1507"/>
              <a:gd name="T13" fmla="*/ 1936 h 4334"/>
              <a:gd name="T14" fmla="*/ 1441 w 1507"/>
              <a:gd name="T15" fmla="*/ 1447 h 4334"/>
              <a:gd name="T16" fmla="*/ 8 w 1507"/>
              <a:gd name="T17" fmla="*/ 434 h 4334"/>
              <a:gd name="T18" fmla="*/ 0 w 1507"/>
              <a:gd name="T19" fmla="*/ 6 h 4334"/>
              <a:gd name="T20" fmla="*/ 181 w 1507"/>
              <a:gd name="T21" fmla="*/ 0 h 43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507" h="4334">
                <a:moveTo>
                  <a:pt x="181" y="0"/>
                </a:moveTo>
                <a:lnTo>
                  <a:pt x="1507" y="1379"/>
                </a:lnTo>
                <a:lnTo>
                  <a:pt x="1507" y="2036"/>
                </a:lnTo>
                <a:lnTo>
                  <a:pt x="727" y="4334"/>
                </a:lnTo>
                <a:lnTo>
                  <a:pt x="2" y="4334"/>
                </a:lnTo>
                <a:lnTo>
                  <a:pt x="2" y="4162"/>
                </a:lnTo>
                <a:lnTo>
                  <a:pt x="1441" y="1936"/>
                </a:lnTo>
                <a:lnTo>
                  <a:pt x="1441" y="1447"/>
                </a:lnTo>
                <a:lnTo>
                  <a:pt x="8" y="434"/>
                </a:lnTo>
                <a:lnTo>
                  <a:pt x="0" y="6"/>
                </a:lnTo>
                <a:lnTo>
                  <a:pt x="181" y="0"/>
                </a:lnTo>
                <a:close/>
              </a:path>
            </a:pathLst>
          </a:custGeom>
          <a:solidFill>
            <a:schemeClr val="accent1"/>
          </a:solidFill>
          <a:ln>
            <a:noFill/>
          </a:ln>
          <a:effectLst/>
          <a:extLst>
            <a:ext uri="{91240B29-F687-4f45-9708-019B960494DF}">
              <a14:hiddenLine xmlns="" xmlns:a14="http://schemas.microsoft.com/office/drawing/2010/main" w="9525">
                <a:solidFill>
                  <a:schemeClr val="tx1"/>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zh-CN" altLang="en-US"/>
          </a:p>
        </p:txBody>
      </p:sp>
      <p:sp>
        <p:nvSpPr>
          <p:cNvPr id="4106" name="Freeform 10"/>
          <p:cNvSpPr>
            <a:spLocks/>
          </p:cNvSpPr>
          <p:nvPr/>
        </p:nvSpPr>
        <p:spPr bwMode="gray">
          <a:xfrm>
            <a:off x="2557463" y="0"/>
            <a:ext cx="3022600" cy="6858000"/>
          </a:xfrm>
          <a:custGeom>
            <a:avLst/>
            <a:gdLst>
              <a:gd name="T0" fmla="*/ 1904 w 1904"/>
              <a:gd name="T1" fmla="*/ 0 h 4354"/>
              <a:gd name="T2" fmla="*/ 1178 w 1904"/>
              <a:gd name="T3" fmla="*/ 0 h 4354"/>
              <a:gd name="T4" fmla="*/ 0 w 1904"/>
              <a:gd name="T5" fmla="*/ 1342 h 4354"/>
              <a:gd name="T6" fmla="*/ 0 w 1904"/>
              <a:gd name="T7" fmla="*/ 1950 h 4354"/>
              <a:gd name="T8" fmla="*/ 498 w 1904"/>
              <a:gd name="T9" fmla="*/ 4354 h 4354"/>
              <a:gd name="T10" fmla="*/ 1088 w 1904"/>
              <a:gd name="T11" fmla="*/ 4354 h 4354"/>
              <a:gd name="T12" fmla="*/ 44 w 1904"/>
              <a:gd name="T13" fmla="*/ 1985 h 4354"/>
              <a:gd name="T14" fmla="*/ 44 w 1904"/>
              <a:gd name="T15" fmla="*/ 1361 h 4354"/>
              <a:gd name="T16" fmla="*/ 1904 w 1904"/>
              <a:gd name="T17" fmla="*/ 0 h 43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04" h="4354">
                <a:moveTo>
                  <a:pt x="1904" y="0"/>
                </a:moveTo>
                <a:lnTo>
                  <a:pt x="1178" y="0"/>
                </a:lnTo>
                <a:lnTo>
                  <a:pt x="0" y="1342"/>
                </a:lnTo>
                <a:lnTo>
                  <a:pt x="0" y="1950"/>
                </a:lnTo>
                <a:lnTo>
                  <a:pt x="498" y="4354"/>
                </a:lnTo>
                <a:lnTo>
                  <a:pt x="1088" y="4354"/>
                </a:lnTo>
                <a:lnTo>
                  <a:pt x="44" y="1985"/>
                </a:lnTo>
                <a:lnTo>
                  <a:pt x="44" y="1361"/>
                </a:lnTo>
                <a:lnTo>
                  <a:pt x="1904" y="0"/>
                </a:lnTo>
                <a:close/>
              </a:path>
            </a:pathLst>
          </a:custGeom>
          <a:solidFill>
            <a:srgbClr val="D3D3D3"/>
          </a:solidFill>
          <a:ln>
            <a:noFill/>
          </a:ln>
          <a:effectLst/>
          <a:extLst>
            <a:ext uri="{91240B29-F687-4f45-9708-019B960494DF}">
              <a14:hiddenLine xmlns="" xmlns:a14="http://schemas.microsoft.com/office/drawing/2010/main" w="9525">
                <a:solidFill>
                  <a:schemeClr val="tx1"/>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zh-CN" altLang="en-US"/>
          </a:p>
        </p:txBody>
      </p:sp>
      <p:sp>
        <p:nvSpPr>
          <p:cNvPr id="4107" name="Freeform 11"/>
          <p:cNvSpPr>
            <a:spLocks/>
          </p:cNvSpPr>
          <p:nvPr/>
        </p:nvSpPr>
        <p:spPr bwMode="gray">
          <a:xfrm>
            <a:off x="2959100" y="-14288"/>
            <a:ext cx="2711450" cy="1887538"/>
          </a:xfrm>
          <a:custGeom>
            <a:avLst/>
            <a:gdLst>
              <a:gd name="T0" fmla="*/ 1708 w 1708"/>
              <a:gd name="T1" fmla="*/ 1 h 1189"/>
              <a:gd name="T2" fmla="*/ 1379 w 1708"/>
              <a:gd name="T3" fmla="*/ 0 h 1189"/>
              <a:gd name="T4" fmla="*/ 0 w 1708"/>
              <a:gd name="T5" fmla="*/ 1189 h 1189"/>
              <a:gd name="T6" fmla="*/ 1708 w 1708"/>
              <a:gd name="T7" fmla="*/ 1 h 1189"/>
            </a:gdLst>
            <a:ahLst/>
            <a:cxnLst>
              <a:cxn ang="0">
                <a:pos x="T0" y="T1"/>
              </a:cxn>
              <a:cxn ang="0">
                <a:pos x="T2" y="T3"/>
              </a:cxn>
              <a:cxn ang="0">
                <a:pos x="T4" y="T5"/>
              </a:cxn>
              <a:cxn ang="0">
                <a:pos x="T6" y="T7"/>
              </a:cxn>
            </a:cxnLst>
            <a:rect l="0" t="0" r="r" b="b"/>
            <a:pathLst>
              <a:path w="1708" h="1189">
                <a:moveTo>
                  <a:pt x="1708" y="1"/>
                </a:moveTo>
                <a:lnTo>
                  <a:pt x="1379" y="0"/>
                </a:lnTo>
                <a:lnTo>
                  <a:pt x="0" y="1189"/>
                </a:lnTo>
                <a:lnTo>
                  <a:pt x="1708" y="1"/>
                </a:lnTo>
                <a:close/>
              </a:path>
            </a:pathLst>
          </a:custGeom>
          <a:solidFill>
            <a:srgbClr val="FFFFFF">
              <a:alpha val="50000"/>
            </a:srgbClr>
          </a:solidFill>
          <a:ln>
            <a:noFill/>
          </a:ln>
          <a:effectLst/>
          <a:extLst>
            <a:ext uri="{91240B29-F687-4f45-9708-019B960494DF}">
              <a14:hiddenLine xmlns="" xmlns:a14="http://schemas.microsoft.com/office/drawing/2010/main" w="9525">
                <a:solidFill>
                  <a:schemeClr val="tx1"/>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zh-CN" altLang="en-US"/>
          </a:p>
        </p:txBody>
      </p:sp>
      <p:sp>
        <p:nvSpPr>
          <p:cNvPr id="4109" name="Freeform 13"/>
          <p:cNvSpPr>
            <a:spLocks/>
          </p:cNvSpPr>
          <p:nvPr/>
        </p:nvSpPr>
        <p:spPr bwMode="gray">
          <a:xfrm>
            <a:off x="2498725" y="-9525"/>
            <a:ext cx="6105525" cy="6867525"/>
          </a:xfrm>
          <a:custGeom>
            <a:avLst/>
            <a:gdLst>
              <a:gd name="T0" fmla="*/ 3665 w 3846"/>
              <a:gd name="T1" fmla="*/ 0 h 4354"/>
              <a:gd name="T2" fmla="*/ 2122 w 3846"/>
              <a:gd name="T3" fmla="*/ 0 h 4354"/>
              <a:gd name="T4" fmla="*/ 0 w 3846"/>
              <a:gd name="T5" fmla="*/ 1339 h 4354"/>
              <a:gd name="T6" fmla="*/ 0 w 3846"/>
              <a:gd name="T7" fmla="*/ 1950 h 4354"/>
              <a:gd name="T8" fmla="*/ 1215 w 3846"/>
              <a:gd name="T9" fmla="*/ 4354 h 4354"/>
              <a:gd name="T10" fmla="*/ 1941 w 3846"/>
              <a:gd name="T11" fmla="*/ 4354 h 4354"/>
              <a:gd name="T12" fmla="*/ 72 w 3846"/>
              <a:gd name="T13" fmla="*/ 1877 h 4354"/>
              <a:gd name="T14" fmla="*/ 72 w 3846"/>
              <a:gd name="T15" fmla="*/ 1361 h 4354"/>
              <a:gd name="T16" fmla="*/ 3846 w 3846"/>
              <a:gd name="T17" fmla="*/ 0 h 4354"/>
              <a:gd name="T18" fmla="*/ 2122 w 3846"/>
              <a:gd name="T19" fmla="*/ 0 h 43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846" h="4354">
                <a:moveTo>
                  <a:pt x="3665" y="0"/>
                </a:moveTo>
                <a:lnTo>
                  <a:pt x="2122" y="0"/>
                </a:lnTo>
                <a:lnTo>
                  <a:pt x="0" y="1339"/>
                </a:lnTo>
                <a:lnTo>
                  <a:pt x="0" y="1950"/>
                </a:lnTo>
                <a:lnTo>
                  <a:pt x="1215" y="4354"/>
                </a:lnTo>
                <a:lnTo>
                  <a:pt x="1941" y="4354"/>
                </a:lnTo>
                <a:lnTo>
                  <a:pt x="72" y="1877"/>
                </a:lnTo>
                <a:lnTo>
                  <a:pt x="72" y="1361"/>
                </a:lnTo>
                <a:lnTo>
                  <a:pt x="3846" y="0"/>
                </a:lnTo>
                <a:lnTo>
                  <a:pt x="2122" y="0"/>
                </a:lnTo>
              </a:path>
            </a:pathLst>
          </a:custGeom>
          <a:solidFill>
            <a:schemeClr val="hlink"/>
          </a:solidFill>
          <a:ln>
            <a:noFill/>
          </a:ln>
          <a:effectLst/>
          <a:extLst>
            <a:ext uri="{91240B29-F687-4f45-9708-019B960494DF}">
              <a14:hiddenLine xmlns="" xmlns:a14="http://schemas.microsoft.com/office/drawing/2010/main" w="9525">
                <a:solidFill>
                  <a:schemeClr val="tx1"/>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zh-CN" altLang="en-US"/>
          </a:p>
        </p:txBody>
      </p:sp>
      <p:sp>
        <p:nvSpPr>
          <p:cNvPr id="4110" name="Freeform 14"/>
          <p:cNvSpPr>
            <a:spLocks/>
          </p:cNvSpPr>
          <p:nvPr/>
        </p:nvSpPr>
        <p:spPr bwMode="gray">
          <a:xfrm>
            <a:off x="-9525" y="185738"/>
            <a:ext cx="2246313" cy="5984875"/>
          </a:xfrm>
          <a:custGeom>
            <a:avLst/>
            <a:gdLst>
              <a:gd name="T0" fmla="*/ 0 w 1415"/>
              <a:gd name="T1" fmla="*/ 0 h 3770"/>
              <a:gd name="T2" fmla="*/ 1415 w 1415"/>
              <a:gd name="T3" fmla="*/ 1197 h 3770"/>
              <a:gd name="T4" fmla="*/ 1415 w 1415"/>
              <a:gd name="T5" fmla="*/ 1862 h 3770"/>
              <a:gd name="T6" fmla="*/ 0 w 1415"/>
              <a:gd name="T7" fmla="*/ 3770 h 3770"/>
              <a:gd name="T8" fmla="*/ 0 w 1415"/>
              <a:gd name="T9" fmla="*/ 3272 h 3770"/>
              <a:gd name="T10" fmla="*/ 1376 w 1415"/>
              <a:gd name="T11" fmla="*/ 1801 h 3770"/>
              <a:gd name="T12" fmla="*/ 1376 w 1415"/>
              <a:gd name="T13" fmla="*/ 1272 h 3770"/>
              <a:gd name="T14" fmla="*/ 6 w 1415"/>
              <a:gd name="T15" fmla="*/ 962 h 3770"/>
              <a:gd name="T16" fmla="*/ 0 w 1415"/>
              <a:gd name="T17" fmla="*/ 0 h 37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15" h="3770">
                <a:moveTo>
                  <a:pt x="0" y="0"/>
                </a:moveTo>
                <a:lnTo>
                  <a:pt x="1415" y="1197"/>
                </a:lnTo>
                <a:lnTo>
                  <a:pt x="1415" y="1862"/>
                </a:lnTo>
                <a:lnTo>
                  <a:pt x="0" y="3770"/>
                </a:lnTo>
                <a:lnTo>
                  <a:pt x="0" y="3272"/>
                </a:lnTo>
                <a:lnTo>
                  <a:pt x="1376" y="1801"/>
                </a:lnTo>
                <a:lnTo>
                  <a:pt x="1376" y="1272"/>
                </a:lnTo>
                <a:lnTo>
                  <a:pt x="6" y="962"/>
                </a:lnTo>
                <a:lnTo>
                  <a:pt x="0" y="0"/>
                </a:lnTo>
                <a:close/>
              </a:path>
            </a:pathLst>
          </a:custGeom>
          <a:solidFill>
            <a:schemeClr val="accent2"/>
          </a:solidFill>
          <a:ln>
            <a:noFill/>
          </a:ln>
          <a:effectLst/>
          <a:extLst>
            <a:ext uri="{91240B29-F687-4f45-9708-019B960494DF}">
              <a14:hiddenLine xmlns="" xmlns:a14="http://schemas.microsoft.com/office/drawing/2010/main" w="9525">
                <a:solidFill>
                  <a:schemeClr val="tx1"/>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zh-CN" altLang="en-US"/>
          </a:p>
        </p:txBody>
      </p:sp>
      <p:sp>
        <p:nvSpPr>
          <p:cNvPr id="4111" name="Freeform 15"/>
          <p:cNvSpPr>
            <a:spLocks/>
          </p:cNvSpPr>
          <p:nvPr/>
        </p:nvSpPr>
        <p:spPr bwMode="gray">
          <a:xfrm>
            <a:off x="2608263" y="642938"/>
            <a:ext cx="6540500" cy="6215062"/>
          </a:xfrm>
          <a:custGeom>
            <a:avLst/>
            <a:gdLst>
              <a:gd name="T0" fmla="*/ 4115 w 4120"/>
              <a:gd name="T1" fmla="*/ 0 h 3915"/>
              <a:gd name="T2" fmla="*/ 4120 w 4120"/>
              <a:gd name="T3" fmla="*/ 500 h 3915"/>
              <a:gd name="T4" fmla="*/ 61 w 4120"/>
              <a:gd name="T5" fmla="*/ 1059 h 3915"/>
              <a:gd name="T6" fmla="*/ 61 w 4120"/>
              <a:gd name="T7" fmla="*/ 1466 h 3915"/>
              <a:gd name="T8" fmla="*/ 2419 w 4120"/>
              <a:gd name="T9" fmla="*/ 3915 h 3915"/>
              <a:gd name="T10" fmla="*/ 1830 w 4120"/>
              <a:gd name="T11" fmla="*/ 3915 h 3915"/>
              <a:gd name="T12" fmla="*/ 0 w 4120"/>
              <a:gd name="T13" fmla="*/ 1449 h 3915"/>
              <a:gd name="T14" fmla="*/ 0 w 4120"/>
              <a:gd name="T15" fmla="*/ 967 h 3915"/>
              <a:gd name="T16" fmla="*/ 4115 w 4120"/>
              <a:gd name="T17" fmla="*/ 0 h 39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120" h="3915">
                <a:moveTo>
                  <a:pt x="4115" y="0"/>
                </a:moveTo>
                <a:lnTo>
                  <a:pt x="4120" y="500"/>
                </a:lnTo>
                <a:lnTo>
                  <a:pt x="61" y="1059"/>
                </a:lnTo>
                <a:lnTo>
                  <a:pt x="61" y="1466"/>
                </a:lnTo>
                <a:lnTo>
                  <a:pt x="2419" y="3915"/>
                </a:lnTo>
                <a:lnTo>
                  <a:pt x="1830" y="3915"/>
                </a:lnTo>
                <a:lnTo>
                  <a:pt x="0" y="1449"/>
                </a:lnTo>
                <a:lnTo>
                  <a:pt x="0" y="967"/>
                </a:lnTo>
                <a:lnTo>
                  <a:pt x="4115" y="0"/>
                </a:lnTo>
                <a:close/>
              </a:path>
            </a:pathLst>
          </a:custGeom>
          <a:solidFill>
            <a:schemeClr val="tx2"/>
          </a:solidFill>
          <a:ln>
            <a:noFill/>
          </a:ln>
          <a:effectLst/>
          <a:extLst>
            <a:ext uri="{91240B29-F687-4f45-9708-019B960494DF}">
              <a14:hiddenLine xmlns="" xmlns:a14="http://schemas.microsoft.com/office/drawing/2010/main" w="9525">
                <a:solidFill>
                  <a:schemeClr val="tx1"/>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zh-CN" altLang="en-US"/>
          </a:p>
        </p:txBody>
      </p:sp>
      <p:sp>
        <p:nvSpPr>
          <p:cNvPr id="4112" name="Freeform 16"/>
          <p:cNvSpPr>
            <a:spLocks/>
          </p:cNvSpPr>
          <p:nvPr/>
        </p:nvSpPr>
        <p:spPr bwMode="gray">
          <a:xfrm>
            <a:off x="2586038" y="-17463"/>
            <a:ext cx="6557962" cy="6875463"/>
          </a:xfrm>
          <a:custGeom>
            <a:avLst/>
            <a:gdLst>
              <a:gd name="T0" fmla="*/ 4131 w 4131"/>
              <a:gd name="T1" fmla="*/ 0 h 4348"/>
              <a:gd name="T2" fmla="*/ 4126 w 4131"/>
              <a:gd name="T3" fmla="*/ 494 h 4348"/>
              <a:gd name="T4" fmla="*/ 55 w 4131"/>
              <a:gd name="T5" fmla="*/ 1404 h 4348"/>
              <a:gd name="T6" fmla="*/ 55 w 4131"/>
              <a:gd name="T7" fmla="*/ 1853 h 4348"/>
              <a:gd name="T8" fmla="*/ 3156 w 4131"/>
              <a:gd name="T9" fmla="*/ 4348 h 4348"/>
              <a:gd name="T10" fmla="*/ 2067 w 4131"/>
              <a:gd name="T11" fmla="*/ 4348 h 4348"/>
              <a:gd name="T12" fmla="*/ 0 w 4131"/>
              <a:gd name="T13" fmla="*/ 1882 h 4348"/>
              <a:gd name="T14" fmla="*/ 0 w 4131"/>
              <a:gd name="T15" fmla="*/ 1355 h 4348"/>
              <a:gd name="T16" fmla="*/ 3615 w 4131"/>
              <a:gd name="T17" fmla="*/ 0 h 4348"/>
              <a:gd name="T18" fmla="*/ 4131 w 4131"/>
              <a:gd name="T19" fmla="*/ 0 h 43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131" h="4348">
                <a:moveTo>
                  <a:pt x="4131" y="0"/>
                </a:moveTo>
                <a:lnTo>
                  <a:pt x="4126" y="494"/>
                </a:lnTo>
                <a:lnTo>
                  <a:pt x="55" y="1404"/>
                </a:lnTo>
                <a:lnTo>
                  <a:pt x="55" y="1853"/>
                </a:lnTo>
                <a:lnTo>
                  <a:pt x="3156" y="4348"/>
                </a:lnTo>
                <a:lnTo>
                  <a:pt x="2067" y="4348"/>
                </a:lnTo>
                <a:lnTo>
                  <a:pt x="0" y="1882"/>
                </a:lnTo>
                <a:lnTo>
                  <a:pt x="0" y="1355"/>
                </a:lnTo>
                <a:lnTo>
                  <a:pt x="3615" y="0"/>
                </a:lnTo>
                <a:lnTo>
                  <a:pt x="4131" y="0"/>
                </a:lnTo>
                <a:close/>
              </a:path>
            </a:pathLst>
          </a:custGeom>
          <a:solidFill>
            <a:srgbClr val="FFFFFF"/>
          </a:solidFill>
          <a:ln>
            <a:noFill/>
          </a:ln>
          <a:effectLst/>
          <a:extLst>
            <a:ext uri="{91240B29-F687-4f45-9708-019B960494DF}">
              <a14:hiddenLine xmlns="" xmlns:a14="http://schemas.microsoft.com/office/drawing/2010/main" w="9525">
                <a:solidFill>
                  <a:schemeClr val="tx1"/>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zh-CN" altLang="en-US"/>
          </a:p>
        </p:txBody>
      </p:sp>
      <p:sp>
        <p:nvSpPr>
          <p:cNvPr id="4113" name="Freeform 17"/>
          <p:cNvSpPr>
            <a:spLocks/>
          </p:cNvSpPr>
          <p:nvPr/>
        </p:nvSpPr>
        <p:spPr bwMode="gray">
          <a:xfrm>
            <a:off x="2771775" y="-26988"/>
            <a:ext cx="5761038" cy="2087563"/>
          </a:xfrm>
          <a:custGeom>
            <a:avLst/>
            <a:gdLst>
              <a:gd name="T0" fmla="*/ 0 w 3629"/>
              <a:gd name="T1" fmla="*/ 1315 h 1315"/>
              <a:gd name="T2" fmla="*/ 2858 w 3629"/>
              <a:gd name="T3" fmla="*/ 0 h 1315"/>
              <a:gd name="T4" fmla="*/ 3629 w 3629"/>
              <a:gd name="T5" fmla="*/ 0 h 1315"/>
              <a:gd name="T6" fmla="*/ 0 w 3629"/>
              <a:gd name="T7" fmla="*/ 1315 h 1315"/>
            </a:gdLst>
            <a:ahLst/>
            <a:cxnLst>
              <a:cxn ang="0">
                <a:pos x="T0" y="T1"/>
              </a:cxn>
              <a:cxn ang="0">
                <a:pos x="T2" y="T3"/>
              </a:cxn>
              <a:cxn ang="0">
                <a:pos x="T4" y="T5"/>
              </a:cxn>
              <a:cxn ang="0">
                <a:pos x="T6" y="T7"/>
              </a:cxn>
            </a:cxnLst>
            <a:rect l="0" t="0" r="r" b="b"/>
            <a:pathLst>
              <a:path w="3629" h="1315">
                <a:moveTo>
                  <a:pt x="0" y="1315"/>
                </a:moveTo>
                <a:lnTo>
                  <a:pt x="2858" y="0"/>
                </a:lnTo>
                <a:lnTo>
                  <a:pt x="3629" y="0"/>
                </a:lnTo>
                <a:lnTo>
                  <a:pt x="0" y="1315"/>
                </a:lnTo>
                <a:close/>
              </a:path>
            </a:pathLst>
          </a:custGeom>
          <a:solidFill>
            <a:srgbClr val="FFFFFF">
              <a:alpha val="50000"/>
            </a:srgbClr>
          </a:solidFill>
          <a:ln>
            <a:noFill/>
          </a:ln>
          <a:effectLst/>
          <a:extLst>
            <a:ext uri="{91240B29-F687-4f45-9708-019B960494DF}">
              <a14:hiddenLine xmlns="" xmlns:a14="http://schemas.microsoft.com/office/drawing/2010/main" w="9525">
                <a:solidFill>
                  <a:schemeClr val="tx1"/>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zh-CN" altLang="en-US"/>
          </a:p>
        </p:txBody>
      </p:sp>
      <p:sp>
        <p:nvSpPr>
          <p:cNvPr id="4114" name="Freeform 18"/>
          <p:cNvSpPr>
            <a:spLocks/>
          </p:cNvSpPr>
          <p:nvPr/>
        </p:nvSpPr>
        <p:spPr bwMode="gray">
          <a:xfrm>
            <a:off x="2555875" y="2924175"/>
            <a:ext cx="3384550" cy="3944938"/>
          </a:xfrm>
          <a:custGeom>
            <a:avLst/>
            <a:gdLst>
              <a:gd name="T0" fmla="*/ 0 w 2132"/>
              <a:gd name="T1" fmla="*/ 0 h 2495"/>
              <a:gd name="T2" fmla="*/ 2132 w 2132"/>
              <a:gd name="T3" fmla="*/ 2495 h 2495"/>
              <a:gd name="T4" fmla="*/ 1814 w 2132"/>
              <a:gd name="T5" fmla="*/ 2495 h 2495"/>
              <a:gd name="T6" fmla="*/ 0 w 2132"/>
              <a:gd name="T7" fmla="*/ 0 h 2495"/>
            </a:gdLst>
            <a:ahLst/>
            <a:cxnLst>
              <a:cxn ang="0">
                <a:pos x="T0" y="T1"/>
              </a:cxn>
              <a:cxn ang="0">
                <a:pos x="T2" y="T3"/>
              </a:cxn>
              <a:cxn ang="0">
                <a:pos x="T4" y="T5"/>
              </a:cxn>
              <a:cxn ang="0">
                <a:pos x="T6" y="T7"/>
              </a:cxn>
            </a:cxnLst>
            <a:rect l="0" t="0" r="r" b="b"/>
            <a:pathLst>
              <a:path w="2132" h="2495">
                <a:moveTo>
                  <a:pt x="0" y="0"/>
                </a:moveTo>
                <a:lnTo>
                  <a:pt x="2132" y="2495"/>
                </a:lnTo>
                <a:lnTo>
                  <a:pt x="1814" y="2495"/>
                </a:lnTo>
                <a:lnTo>
                  <a:pt x="0" y="0"/>
                </a:lnTo>
                <a:close/>
              </a:path>
            </a:pathLst>
          </a:custGeom>
          <a:solidFill>
            <a:srgbClr val="FFFFFF">
              <a:alpha val="35001"/>
            </a:srgbClr>
          </a:solidFill>
          <a:ln>
            <a:noFill/>
          </a:ln>
          <a:effectLst/>
          <a:extLst>
            <a:ext uri="{91240B29-F687-4f45-9708-019B960494DF}">
              <a14:hiddenLine xmlns="" xmlns:a14="http://schemas.microsoft.com/office/drawing/2010/main" w="9525">
                <a:solidFill>
                  <a:schemeClr val="tx1"/>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zh-CN" altLang="en-US"/>
          </a:p>
        </p:txBody>
      </p:sp>
      <p:sp>
        <p:nvSpPr>
          <p:cNvPr id="4120" name="Freeform 24"/>
          <p:cNvSpPr>
            <a:spLocks/>
          </p:cNvSpPr>
          <p:nvPr/>
        </p:nvSpPr>
        <p:spPr bwMode="gray">
          <a:xfrm>
            <a:off x="-19050" y="180975"/>
            <a:ext cx="2262188" cy="1914525"/>
          </a:xfrm>
          <a:custGeom>
            <a:avLst/>
            <a:gdLst>
              <a:gd name="T0" fmla="*/ 1425 w 1425"/>
              <a:gd name="T1" fmla="*/ 1206 h 1206"/>
              <a:gd name="T2" fmla="*/ 0 w 1425"/>
              <a:gd name="T3" fmla="*/ 0 h 1206"/>
              <a:gd name="T4" fmla="*/ 0 w 1425"/>
              <a:gd name="T5" fmla="*/ 186 h 1206"/>
              <a:gd name="T6" fmla="*/ 1425 w 1425"/>
              <a:gd name="T7" fmla="*/ 1206 h 1206"/>
            </a:gdLst>
            <a:ahLst/>
            <a:cxnLst>
              <a:cxn ang="0">
                <a:pos x="T0" y="T1"/>
              </a:cxn>
              <a:cxn ang="0">
                <a:pos x="T2" y="T3"/>
              </a:cxn>
              <a:cxn ang="0">
                <a:pos x="T4" y="T5"/>
              </a:cxn>
              <a:cxn ang="0">
                <a:pos x="T6" y="T7"/>
              </a:cxn>
            </a:cxnLst>
            <a:rect l="0" t="0" r="r" b="b"/>
            <a:pathLst>
              <a:path w="1425" h="1206">
                <a:moveTo>
                  <a:pt x="1425" y="1206"/>
                </a:moveTo>
                <a:lnTo>
                  <a:pt x="0" y="0"/>
                </a:lnTo>
                <a:lnTo>
                  <a:pt x="0" y="186"/>
                </a:lnTo>
                <a:lnTo>
                  <a:pt x="1425" y="1206"/>
                </a:lnTo>
                <a:close/>
              </a:path>
            </a:pathLst>
          </a:custGeom>
          <a:solidFill>
            <a:srgbClr val="333333">
              <a:alpha val="39999"/>
            </a:srgbClr>
          </a:solidFill>
          <a:ln>
            <a:noFill/>
          </a:ln>
          <a:effectLst/>
          <a:extLst>
            <a:ext uri="{91240B29-F687-4f45-9708-019B960494DF}">
              <a14:hiddenLine xmlns="" xmlns:a14="http://schemas.microsoft.com/office/drawing/2010/main" w="9525">
                <a:solidFill>
                  <a:schemeClr val="tx1"/>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zh-CN" altLang="en-US"/>
          </a:p>
        </p:txBody>
      </p:sp>
      <p:sp>
        <p:nvSpPr>
          <p:cNvPr id="4121" name="Freeform 25"/>
          <p:cNvSpPr>
            <a:spLocks/>
          </p:cNvSpPr>
          <p:nvPr/>
        </p:nvSpPr>
        <p:spPr bwMode="gray">
          <a:xfrm>
            <a:off x="-12700" y="3105150"/>
            <a:ext cx="2327275" cy="3762375"/>
          </a:xfrm>
          <a:custGeom>
            <a:avLst/>
            <a:gdLst>
              <a:gd name="T0" fmla="*/ 0 w 1466"/>
              <a:gd name="T1" fmla="*/ 2248 h 2370"/>
              <a:gd name="T2" fmla="*/ 1466 w 1466"/>
              <a:gd name="T3" fmla="*/ 0 h 2370"/>
              <a:gd name="T4" fmla="*/ 194 w 1466"/>
              <a:gd name="T5" fmla="*/ 2370 h 2370"/>
              <a:gd name="T6" fmla="*/ 4 w 1466"/>
              <a:gd name="T7" fmla="*/ 2364 h 2370"/>
              <a:gd name="T8" fmla="*/ 0 w 1466"/>
              <a:gd name="T9" fmla="*/ 2248 h 2370"/>
            </a:gdLst>
            <a:ahLst/>
            <a:cxnLst>
              <a:cxn ang="0">
                <a:pos x="T0" y="T1"/>
              </a:cxn>
              <a:cxn ang="0">
                <a:pos x="T2" y="T3"/>
              </a:cxn>
              <a:cxn ang="0">
                <a:pos x="T4" y="T5"/>
              </a:cxn>
              <a:cxn ang="0">
                <a:pos x="T6" y="T7"/>
              </a:cxn>
              <a:cxn ang="0">
                <a:pos x="T8" y="T9"/>
              </a:cxn>
            </a:cxnLst>
            <a:rect l="0" t="0" r="r" b="b"/>
            <a:pathLst>
              <a:path w="1466" h="2370">
                <a:moveTo>
                  <a:pt x="0" y="2248"/>
                </a:moveTo>
                <a:lnTo>
                  <a:pt x="1466" y="0"/>
                </a:lnTo>
                <a:lnTo>
                  <a:pt x="194" y="2370"/>
                </a:lnTo>
                <a:lnTo>
                  <a:pt x="4" y="2364"/>
                </a:lnTo>
                <a:lnTo>
                  <a:pt x="0" y="2248"/>
                </a:lnTo>
                <a:close/>
              </a:path>
            </a:pathLst>
          </a:custGeom>
          <a:solidFill>
            <a:schemeClr val="folHlink"/>
          </a:solidFill>
          <a:ln>
            <a:noFill/>
          </a:ln>
          <a:effectLst/>
          <a:extLst>
            <a:ext uri="{91240B29-F687-4f45-9708-019B960494DF}">
              <a14:hiddenLine xmlns="" xmlns:a14="http://schemas.microsoft.com/office/drawing/2010/main" w="9525">
                <a:solidFill>
                  <a:schemeClr val="tx1"/>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zh-CN" altLang="en-US"/>
          </a:p>
        </p:txBody>
      </p:sp>
      <p:sp>
        <p:nvSpPr>
          <p:cNvPr id="4122" name="Freeform 26"/>
          <p:cNvSpPr>
            <a:spLocks/>
          </p:cNvSpPr>
          <p:nvPr/>
        </p:nvSpPr>
        <p:spPr bwMode="gray">
          <a:xfrm>
            <a:off x="-9525" y="1403350"/>
            <a:ext cx="2317750" cy="5265738"/>
          </a:xfrm>
          <a:custGeom>
            <a:avLst/>
            <a:gdLst>
              <a:gd name="T0" fmla="*/ 6 w 1460"/>
              <a:gd name="T1" fmla="*/ 0 h 3317"/>
              <a:gd name="T2" fmla="*/ 6 w 1460"/>
              <a:gd name="T3" fmla="*/ 643 h 3317"/>
              <a:gd name="T4" fmla="*/ 1410 w 1460"/>
              <a:gd name="T5" fmla="*/ 564 h 3317"/>
              <a:gd name="T6" fmla="*/ 1410 w 1460"/>
              <a:gd name="T7" fmla="*/ 1049 h 3317"/>
              <a:gd name="T8" fmla="*/ 0 w 1460"/>
              <a:gd name="T9" fmla="*/ 2852 h 3317"/>
              <a:gd name="T10" fmla="*/ 0 w 1460"/>
              <a:gd name="T11" fmla="*/ 3317 h 3317"/>
              <a:gd name="T12" fmla="*/ 1460 w 1460"/>
              <a:gd name="T13" fmla="*/ 1062 h 3317"/>
              <a:gd name="T14" fmla="*/ 1460 w 1460"/>
              <a:gd name="T15" fmla="*/ 505 h 3317"/>
              <a:gd name="T16" fmla="*/ 6 w 1460"/>
              <a:gd name="T17" fmla="*/ 0 h 33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60" h="3317">
                <a:moveTo>
                  <a:pt x="6" y="0"/>
                </a:moveTo>
                <a:lnTo>
                  <a:pt x="6" y="643"/>
                </a:lnTo>
                <a:lnTo>
                  <a:pt x="1410" y="564"/>
                </a:lnTo>
                <a:lnTo>
                  <a:pt x="1410" y="1049"/>
                </a:lnTo>
                <a:lnTo>
                  <a:pt x="0" y="2852"/>
                </a:lnTo>
                <a:lnTo>
                  <a:pt x="0" y="3317"/>
                </a:lnTo>
                <a:lnTo>
                  <a:pt x="1460" y="1062"/>
                </a:lnTo>
                <a:lnTo>
                  <a:pt x="1460" y="505"/>
                </a:lnTo>
                <a:lnTo>
                  <a:pt x="6" y="0"/>
                </a:lnTo>
                <a:close/>
              </a:path>
            </a:pathLst>
          </a:custGeom>
          <a:solidFill>
            <a:srgbClr val="FFFFFF"/>
          </a:solidFill>
          <a:ln>
            <a:noFill/>
          </a:ln>
          <a:effectLst/>
          <a:extLst>
            <a:ext uri="{91240B29-F687-4f45-9708-019B960494DF}">
              <a14:hiddenLine xmlns="" xmlns:a14="http://schemas.microsoft.com/office/drawing/2010/main" w="9525">
                <a:solidFill>
                  <a:schemeClr val="tx1"/>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zh-CN" altLang="en-US"/>
          </a:p>
        </p:txBody>
      </p:sp>
      <p:grpSp>
        <p:nvGrpSpPr>
          <p:cNvPr id="4132" name="Group 36"/>
          <p:cNvGrpSpPr>
            <a:grpSpLocks/>
          </p:cNvGrpSpPr>
          <p:nvPr/>
        </p:nvGrpSpPr>
        <p:grpSpPr bwMode="auto">
          <a:xfrm>
            <a:off x="0" y="-19050"/>
            <a:ext cx="9153525" cy="6886575"/>
            <a:chOff x="0" y="0"/>
            <a:chExt cx="5760" cy="4326"/>
          </a:xfrm>
        </p:grpSpPr>
        <p:pic>
          <p:nvPicPr>
            <p:cNvPr id="4131" name="Picture 35" descr="11"/>
            <p:cNvPicPr>
              <a:picLocks noChangeAspect="1" noChangeArrowheads="1"/>
            </p:cNvPicPr>
            <p:nvPr userDrawn="1"/>
          </p:nvPicPr>
          <p:blipFill>
            <a:blip r:embed="rId3">
              <a:extLst>
                <a:ext uri="{28A0092B-C50C-407E-A947-70E740481C1C}">
                  <a14:useLocalDpi xmlns="" xmlns:a14="http://schemas.microsoft.com/office/drawing/2010/main" val="0"/>
                </a:ext>
              </a:extLst>
            </a:blip>
            <a:srcRect/>
            <a:stretch>
              <a:fillRect/>
            </a:stretch>
          </p:blipFill>
          <p:spPr bwMode="gray">
            <a:xfrm>
              <a:off x="0" y="0"/>
              <a:ext cx="5760" cy="4326"/>
            </a:xfrm>
            <a:prstGeom prst="rect">
              <a:avLst/>
            </a:prstGeom>
            <a:noFill/>
            <a:extLst>
              <a:ext uri="{909E8E84-426E-40dd-AFC4-6F175D3DCCD1}">
                <a14:hiddenFill xmlns="" xmlns:a14="http://schemas.microsoft.com/office/drawing/2010/main">
                  <a:solidFill>
                    <a:srgbClr val="FFFFFF"/>
                  </a:solidFill>
                </a14:hiddenFill>
              </a:ext>
            </a:extLst>
          </p:spPr>
        </p:pic>
        <p:sp>
          <p:nvSpPr>
            <p:cNvPr id="4123" name="Rectangle 27"/>
            <p:cNvSpPr>
              <a:spLocks noChangeArrowheads="1"/>
            </p:cNvSpPr>
            <p:nvPr userDrawn="1"/>
          </p:nvSpPr>
          <p:spPr bwMode="gray">
            <a:xfrm>
              <a:off x="212" y="462"/>
              <a:ext cx="5334" cy="340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12700">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zh-CN" altLang="en-US"/>
            </a:p>
          </p:txBody>
        </p:sp>
      </p:grpSp>
      <p:pic>
        <p:nvPicPr>
          <p:cNvPr id="4115" name="Picture 19" descr="2"/>
          <p:cNvPicPr>
            <a:picLocks noChangeAspect="1" noChangeArrowheads="1"/>
          </p:cNvPicPr>
          <p:nvPr/>
        </p:nvPicPr>
        <p:blipFill>
          <a:blip r:embed="rId4">
            <a:extLst>
              <a:ext uri="{28A0092B-C50C-407E-A947-70E740481C1C}">
                <a14:useLocalDpi xmlns="" xmlns:a14="http://schemas.microsoft.com/office/drawing/2010/main" val="0"/>
              </a:ext>
            </a:extLst>
          </a:blip>
          <a:srcRect/>
          <a:stretch>
            <a:fillRect/>
          </a:stretch>
        </p:blipFill>
        <p:spPr bwMode="gray">
          <a:xfrm>
            <a:off x="4141788" y="4041775"/>
            <a:ext cx="415925" cy="415925"/>
          </a:xfrm>
          <a:prstGeom prst="rect">
            <a:avLst/>
          </a:prstGeom>
          <a:noFill/>
          <a:extLst>
            <a:ext uri="{909E8E84-426E-40dd-AFC4-6F175D3DCCD1}">
              <a14:hiddenFill xmlns="" xmlns:a14="http://schemas.microsoft.com/office/drawing/2010/main">
                <a:solidFill>
                  <a:srgbClr val="FFFFFF"/>
                </a:solidFill>
              </a14:hiddenFill>
            </a:ext>
          </a:extLst>
        </p:spPr>
      </p:pic>
      <p:sp>
        <p:nvSpPr>
          <p:cNvPr id="4100" name="Rectangle 4"/>
          <p:cNvSpPr>
            <a:spLocks noGrp="1" noChangeArrowheads="1"/>
          </p:cNvSpPr>
          <p:nvPr>
            <p:ph type="dt" sz="half" idx="2"/>
          </p:nvPr>
        </p:nvSpPr>
        <p:spPr>
          <a:xfrm>
            <a:off x="457200" y="6245225"/>
            <a:ext cx="2133600" cy="476250"/>
          </a:xfrm>
        </p:spPr>
        <p:txBody>
          <a:bodyPr/>
          <a:lstStyle>
            <a:lvl1pPr>
              <a:defRPr/>
            </a:lvl1pPr>
          </a:lstStyle>
          <a:p>
            <a:endParaRPr lang="en-US" altLang="zh-CN"/>
          </a:p>
        </p:txBody>
      </p:sp>
      <p:sp>
        <p:nvSpPr>
          <p:cNvPr id="4098" name="Rectangle 2"/>
          <p:cNvSpPr>
            <a:spLocks noGrp="1" noChangeArrowheads="1"/>
          </p:cNvSpPr>
          <p:nvPr>
            <p:ph type="ctrTitle"/>
          </p:nvPr>
        </p:nvSpPr>
        <p:spPr>
          <a:xfrm>
            <a:off x="985838" y="3787775"/>
            <a:ext cx="7772400" cy="885825"/>
          </a:xfrm>
        </p:spPr>
        <p:txBody>
          <a:bodyPr/>
          <a:lstStyle>
            <a:lvl1pPr algn="r">
              <a:defRPr/>
            </a:lvl1pPr>
          </a:lstStyle>
          <a:p>
            <a:pPr lvl="0"/>
            <a:r>
              <a:rPr lang="zh-CN" altLang="en-US" noProof="0" smtClean="0"/>
              <a:t>单击此处编辑母版标题样式</a:t>
            </a:r>
            <a:endParaRPr lang="en-US" altLang="zh-CN" noProof="0" smtClean="0"/>
          </a:p>
        </p:txBody>
      </p:sp>
      <p:sp>
        <p:nvSpPr>
          <p:cNvPr id="4099" name="Rectangle 3"/>
          <p:cNvSpPr>
            <a:spLocks noGrp="1" noChangeArrowheads="1"/>
          </p:cNvSpPr>
          <p:nvPr>
            <p:ph type="subTitle" idx="1"/>
          </p:nvPr>
        </p:nvSpPr>
        <p:spPr>
          <a:xfrm>
            <a:off x="4629150" y="3505200"/>
            <a:ext cx="4129088" cy="457200"/>
          </a:xfrm>
        </p:spPr>
        <p:txBody>
          <a:bodyPr/>
          <a:lstStyle>
            <a:lvl1pPr marL="0" indent="0" algn="dist">
              <a:buFontTx/>
              <a:buNone/>
              <a:defRPr sz="2000" b="1">
                <a:solidFill>
                  <a:srgbClr val="777777"/>
                </a:solidFill>
              </a:defRPr>
            </a:lvl1pPr>
          </a:lstStyle>
          <a:p>
            <a:pPr lvl="0"/>
            <a:r>
              <a:rPr lang="zh-CN" altLang="en-US" noProof="0" smtClean="0"/>
              <a:t>单击此处编辑母版副标题样式</a:t>
            </a:r>
            <a:endParaRPr lang="en-US" altLang="zh-CN" noProof="0" smtClean="0"/>
          </a:p>
        </p:txBody>
      </p:sp>
      <p:sp>
        <p:nvSpPr>
          <p:cNvPr id="4101" name="Rectangle 5"/>
          <p:cNvSpPr>
            <a:spLocks noGrp="1" noChangeArrowheads="1"/>
          </p:cNvSpPr>
          <p:nvPr>
            <p:ph type="ftr" sz="quarter" idx="3"/>
          </p:nvPr>
        </p:nvSpPr>
        <p:spPr>
          <a:xfrm>
            <a:off x="3124200" y="6245225"/>
            <a:ext cx="2895600" cy="476250"/>
          </a:xfrm>
        </p:spPr>
        <p:txBody>
          <a:bodyPr/>
          <a:lstStyle>
            <a:lvl1pPr>
              <a:defRPr/>
            </a:lvl1pPr>
          </a:lstStyle>
          <a:p>
            <a:endParaRPr lang="en-US" altLang="zh-CN"/>
          </a:p>
        </p:txBody>
      </p:sp>
      <p:sp>
        <p:nvSpPr>
          <p:cNvPr id="4102" name="Rectangle 6"/>
          <p:cNvSpPr>
            <a:spLocks noGrp="1" noChangeArrowheads="1"/>
          </p:cNvSpPr>
          <p:nvPr>
            <p:ph type="sldNum" sz="quarter" idx="4"/>
          </p:nvPr>
        </p:nvSpPr>
        <p:spPr>
          <a:xfrm>
            <a:off x="6553200" y="6245225"/>
            <a:ext cx="2133600" cy="476250"/>
          </a:xfrm>
        </p:spPr>
        <p:txBody>
          <a:bodyPr/>
          <a:lstStyle>
            <a:lvl1pPr>
              <a:defRPr/>
            </a:lvl1pPr>
          </a:lstStyle>
          <a:p>
            <a:fld id="{52B4415D-A346-7345-A86A-237197B27E0D}" type="slidenum">
              <a:rPr lang="en-US" altLang="zh-CN"/>
              <a:pPr/>
              <a:t>‹#›</a:t>
            </a:fld>
            <a:endParaRPr lang="en-US" altLang="zh-CN"/>
          </a:p>
        </p:txBody>
      </p:sp>
      <p:sp>
        <p:nvSpPr>
          <p:cNvPr id="4146" name="Rectangle 50"/>
          <p:cNvSpPr>
            <a:spLocks noChangeArrowheads="1"/>
          </p:cNvSpPr>
          <p:nvPr/>
        </p:nvSpPr>
        <p:spPr bwMode="gray">
          <a:xfrm>
            <a:off x="341313" y="722313"/>
            <a:ext cx="8478837" cy="5410200"/>
          </a:xfrm>
          <a:prstGeom prst="rect">
            <a:avLst/>
          </a:prstGeom>
          <a:noFill/>
          <a:ln w="9525">
            <a:solidFill>
              <a:schemeClr val="tx1"/>
            </a:solidFill>
            <a:miter lim="800000"/>
            <a:headEnd/>
            <a:tailEnd/>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zh-CN" altLang="en-US"/>
          </a:p>
        </p:txBody>
      </p:sp>
      <p:pic>
        <p:nvPicPr>
          <p:cNvPr id="3" name="图片 2" descr="管理学院Logo（宋体）.png"/>
          <p:cNvPicPr>
            <a:picLocks noChangeAspect="1"/>
          </p:cNvPicPr>
          <p:nvPr userDrawn="1"/>
        </p:nvPicPr>
        <p:blipFill>
          <a:blip r:embed="rId5">
            <a:extLst>
              <a:ext uri="{28A0092B-C50C-407E-A947-70E740481C1C}">
                <a14:useLocalDpi xmlns="" xmlns:a14="http://schemas.microsoft.com/office/drawing/2010/main" val="0"/>
              </a:ext>
            </a:extLst>
          </a:blip>
          <a:stretch>
            <a:fillRect/>
          </a:stretch>
        </p:blipFill>
        <p:spPr>
          <a:xfrm>
            <a:off x="304800" y="6199954"/>
            <a:ext cx="3200400" cy="581846"/>
          </a:xfrm>
          <a:prstGeom prst="rect">
            <a:avLst/>
          </a:prstGeom>
        </p:spPr>
      </p:pic>
    </p:spTree>
  </p:cSld>
  <p:clrMapOvr>
    <a:masterClrMapping/>
  </p:clrMapOvr>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本">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本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二级</a:t>
            </a:r>
          </a:p>
          <a:p>
            <a:pPr lvl="2"/>
            <a:r>
              <a:rPr lang="zh-CN" altLang="en-US" smtClean="0"/>
              <a:t>三级</a:t>
            </a:r>
          </a:p>
          <a:p>
            <a:pPr lvl="3"/>
            <a:r>
              <a:rPr lang="zh-CN" altLang="en-US" smtClean="0"/>
              <a:t>四级</a:t>
            </a:r>
          </a:p>
          <a:p>
            <a:pPr lvl="4"/>
            <a:r>
              <a:rPr lang="zh-CN" altLang="en-US" smtClean="0"/>
              <a:t>五级</a:t>
            </a:r>
            <a:endParaRPr lang="zh-CN" altLang="en-US"/>
          </a:p>
        </p:txBody>
      </p:sp>
      <p:sp>
        <p:nvSpPr>
          <p:cNvPr id="4" name="日期占位符 3"/>
          <p:cNvSpPr>
            <a:spLocks noGrp="1"/>
          </p:cNvSpPr>
          <p:nvPr>
            <p:ph type="dt" sz="half" idx="10"/>
          </p:nvPr>
        </p:nvSpPr>
        <p:spPr/>
        <p:txBody>
          <a:bodyPr/>
          <a:lstStyle>
            <a:lvl1pPr>
              <a:defRPr/>
            </a:lvl1pPr>
          </a:lstStyle>
          <a:p>
            <a:endParaRPr lang="en-US" altLang="zh-CN"/>
          </a:p>
        </p:txBody>
      </p:sp>
      <p:sp>
        <p:nvSpPr>
          <p:cNvPr id="5" name="页脚占位符 4"/>
          <p:cNvSpPr>
            <a:spLocks noGrp="1"/>
          </p:cNvSpPr>
          <p:nvPr>
            <p:ph type="ftr" sz="quarter" idx="11"/>
          </p:nvPr>
        </p:nvSpPr>
        <p:spPr/>
        <p:txBody>
          <a:bodyPr/>
          <a:lstStyle>
            <a:lvl1pPr>
              <a:defRPr/>
            </a:lvl1pPr>
          </a:lstStyle>
          <a:p>
            <a:endParaRPr lang="en-US" altLang="zh-CN"/>
          </a:p>
        </p:txBody>
      </p:sp>
      <p:sp>
        <p:nvSpPr>
          <p:cNvPr id="6" name="幻灯片编号占位符 5"/>
          <p:cNvSpPr>
            <a:spLocks noGrp="1"/>
          </p:cNvSpPr>
          <p:nvPr>
            <p:ph type="sldNum" sz="quarter" idx="12"/>
          </p:nvPr>
        </p:nvSpPr>
        <p:spPr/>
        <p:txBody>
          <a:bodyPr/>
          <a:lstStyle>
            <a:lvl1pPr>
              <a:defRPr/>
            </a:lvl1pPr>
          </a:lstStyle>
          <a:p>
            <a:fld id="{369FE28F-FFEC-C04C-B749-301934A8CA2D}" type="slidenum">
              <a:rPr lang="en-US" altLang="zh-CN"/>
              <a:pPr/>
              <a:t>‹#›</a:t>
            </a:fld>
            <a:endParaRPr lang="en-US" altLang="zh-CN"/>
          </a:p>
        </p:txBody>
      </p:sp>
    </p:spTree>
    <p:extLst>
      <p:ext uri="{BB962C8B-B14F-4D97-AF65-F5344CB8AC3E}">
        <p14:creationId xmlns="" xmlns:p14="http://schemas.microsoft.com/office/powerpoint/2010/main" val="1027866303"/>
      </p:ext>
    </p:extLst>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和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198438"/>
            <a:ext cx="2057400" cy="5927725"/>
          </a:xfrm>
        </p:spPr>
        <p:txBody>
          <a:bodyPr vert="eaVert"/>
          <a:lstStyle/>
          <a:p>
            <a:r>
              <a:rPr lang="zh-CN" altLang="en-US" smtClean="0"/>
              <a:t>单击此处编辑母版标题样式</a:t>
            </a:r>
            <a:endParaRPr lang="zh-CN" altLang="en-US"/>
          </a:p>
        </p:txBody>
      </p:sp>
      <p:sp>
        <p:nvSpPr>
          <p:cNvPr id="3" name="竖排文本占位符 2"/>
          <p:cNvSpPr>
            <a:spLocks noGrp="1"/>
          </p:cNvSpPr>
          <p:nvPr>
            <p:ph type="body" orient="vert" idx="1"/>
          </p:nvPr>
        </p:nvSpPr>
        <p:spPr>
          <a:xfrm>
            <a:off x="457200" y="198438"/>
            <a:ext cx="6019800" cy="5927725"/>
          </a:xfrm>
        </p:spPr>
        <p:txBody>
          <a:bodyPr vert="eaVert"/>
          <a:lstStyle/>
          <a:p>
            <a:pPr lvl="0"/>
            <a:r>
              <a:rPr lang="zh-CN" altLang="en-US" smtClean="0"/>
              <a:t>单击此处编辑母版文本样式</a:t>
            </a:r>
          </a:p>
          <a:p>
            <a:pPr lvl="1"/>
            <a:r>
              <a:rPr lang="zh-CN" altLang="en-US" smtClean="0"/>
              <a:t>二级</a:t>
            </a:r>
          </a:p>
          <a:p>
            <a:pPr lvl="2"/>
            <a:r>
              <a:rPr lang="zh-CN" altLang="en-US" smtClean="0"/>
              <a:t>三级</a:t>
            </a:r>
          </a:p>
          <a:p>
            <a:pPr lvl="3"/>
            <a:r>
              <a:rPr lang="zh-CN" altLang="en-US" smtClean="0"/>
              <a:t>四级</a:t>
            </a:r>
          </a:p>
          <a:p>
            <a:pPr lvl="4"/>
            <a:r>
              <a:rPr lang="zh-CN" altLang="en-US" smtClean="0"/>
              <a:t>五级</a:t>
            </a:r>
            <a:endParaRPr lang="zh-CN" altLang="en-US"/>
          </a:p>
        </p:txBody>
      </p:sp>
      <p:sp>
        <p:nvSpPr>
          <p:cNvPr id="4" name="日期占位符 3"/>
          <p:cNvSpPr>
            <a:spLocks noGrp="1"/>
          </p:cNvSpPr>
          <p:nvPr>
            <p:ph type="dt" sz="half" idx="10"/>
          </p:nvPr>
        </p:nvSpPr>
        <p:spPr/>
        <p:txBody>
          <a:bodyPr/>
          <a:lstStyle>
            <a:lvl1pPr>
              <a:defRPr/>
            </a:lvl1pPr>
          </a:lstStyle>
          <a:p>
            <a:endParaRPr lang="en-US" altLang="zh-CN"/>
          </a:p>
        </p:txBody>
      </p:sp>
      <p:sp>
        <p:nvSpPr>
          <p:cNvPr id="5" name="页脚占位符 4"/>
          <p:cNvSpPr>
            <a:spLocks noGrp="1"/>
          </p:cNvSpPr>
          <p:nvPr>
            <p:ph type="ftr" sz="quarter" idx="11"/>
          </p:nvPr>
        </p:nvSpPr>
        <p:spPr/>
        <p:txBody>
          <a:bodyPr/>
          <a:lstStyle>
            <a:lvl1pPr>
              <a:defRPr/>
            </a:lvl1pPr>
          </a:lstStyle>
          <a:p>
            <a:endParaRPr lang="en-US" altLang="zh-CN"/>
          </a:p>
        </p:txBody>
      </p:sp>
      <p:sp>
        <p:nvSpPr>
          <p:cNvPr id="6" name="幻灯片编号占位符 5"/>
          <p:cNvSpPr>
            <a:spLocks noGrp="1"/>
          </p:cNvSpPr>
          <p:nvPr>
            <p:ph type="sldNum" sz="quarter" idx="12"/>
          </p:nvPr>
        </p:nvSpPr>
        <p:spPr/>
        <p:txBody>
          <a:bodyPr/>
          <a:lstStyle>
            <a:lvl1pPr>
              <a:defRPr/>
            </a:lvl1pPr>
          </a:lstStyle>
          <a:p>
            <a:fld id="{F3D8181B-F63A-144A-81B6-52FAC94C7E32}" type="slidenum">
              <a:rPr lang="en-US" altLang="zh-CN"/>
              <a:pPr/>
              <a:t>‹#›</a:t>
            </a:fld>
            <a:endParaRPr lang="en-US" altLang="zh-CN"/>
          </a:p>
        </p:txBody>
      </p:sp>
    </p:spTree>
    <p:extLst>
      <p:ext uri="{BB962C8B-B14F-4D97-AF65-F5344CB8AC3E}">
        <p14:creationId xmlns="" xmlns:p14="http://schemas.microsoft.com/office/powerpoint/2010/main" val="3538493895"/>
      </p:ext>
    </p:extLst>
  </p:cSld>
  <p:clrMapOvr>
    <a:masterClrMapping/>
  </p:clrMapOv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chart" preserve="1">
  <p:cSld name="标题和图表">
    <p:spTree>
      <p:nvGrpSpPr>
        <p:cNvPr id="1" name=""/>
        <p:cNvGrpSpPr/>
        <p:nvPr/>
      </p:nvGrpSpPr>
      <p:grpSpPr>
        <a:xfrm>
          <a:off x="0" y="0"/>
          <a:ext cx="0" cy="0"/>
          <a:chOff x="0" y="0"/>
          <a:chExt cx="0" cy="0"/>
        </a:xfrm>
      </p:grpSpPr>
      <p:sp>
        <p:nvSpPr>
          <p:cNvPr id="2" name="标题 1"/>
          <p:cNvSpPr>
            <a:spLocks noGrp="1"/>
          </p:cNvSpPr>
          <p:nvPr>
            <p:ph type="title"/>
          </p:nvPr>
        </p:nvSpPr>
        <p:spPr>
          <a:xfrm>
            <a:off x="903288" y="198438"/>
            <a:ext cx="6302375" cy="1143000"/>
          </a:xfrm>
        </p:spPr>
        <p:txBody>
          <a:bodyPr/>
          <a:lstStyle/>
          <a:p>
            <a:r>
              <a:rPr lang="zh-CN" altLang="en-US" smtClean="0"/>
              <a:t>单击此处编辑母版标题样式</a:t>
            </a:r>
            <a:endParaRPr lang="zh-CN" altLang="en-US"/>
          </a:p>
        </p:txBody>
      </p:sp>
      <p:sp>
        <p:nvSpPr>
          <p:cNvPr id="3" name="图表占位符 2"/>
          <p:cNvSpPr>
            <a:spLocks noGrp="1"/>
          </p:cNvSpPr>
          <p:nvPr>
            <p:ph type="chart" idx="1"/>
          </p:nvPr>
        </p:nvSpPr>
        <p:spPr>
          <a:xfrm>
            <a:off x="457200" y="1600200"/>
            <a:ext cx="8229600" cy="4525963"/>
          </a:xfrm>
        </p:spPr>
        <p:txBody>
          <a:bodyPr/>
          <a:lstStyle/>
          <a:p>
            <a:r>
              <a:rPr lang="zh-CN" altLang="en-US" smtClean="0"/>
              <a:t>单击图标添加图表</a:t>
            </a:r>
            <a:endParaRPr lang="zh-CN" altLang="en-US"/>
          </a:p>
        </p:txBody>
      </p:sp>
      <p:sp>
        <p:nvSpPr>
          <p:cNvPr id="4" name="日期占位符 3"/>
          <p:cNvSpPr>
            <a:spLocks noGrp="1"/>
          </p:cNvSpPr>
          <p:nvPr>
            <p:ph type="dt" sz="half" idx="10"/>
          </p:nvPr>
        </p:nvSpPr>
        <p:spPr>
          <a:xfrm>
            <a:off x="457200" y="6283325"/>
            <a:ext cx="2133600" cy="304800"/>
          </a:xfrm>
        </p:spPr>
        <p:txBody>
          <a:bodyPr/>
          <a:lstStyle>
            <a:lvl1pPr>
              <a:defRPr/>
            </a:lvl1pPr>
          </a:lstStyle>
          <a:p>
            <a:endParaRPr lang="en-US" altLang="zh-CN"/>
          </a:p>
        </p:txBody>
      </p:sp>
      <p:sp>
        <p:nvSpPr>
          <p:cNvPr id="5" name="页脚占位符 4"/>
          <p:cNvSpPr>
            <a:spLocks noGrp="1"/>
          </p:cNvSpPr>
          <p:nvPr>
            <p:ph type="ftr" sz="quarter" idx="11"/>
          </p:nvPr>
        </p:nvSpPr>
        <p:spPr>
          <a:xfrm>
            <a:off x="3124200" y="6283325"/>
            <a:ext cx="2895600" cy="304800"/>
          </a:xfrm>
        </p:spPr>
        <p:txBody>
          <a:bodyPr/>
          <a:lstStyle>
            <a:lvl1pPr>
              <a:defRPr/>
            </a:lvl1pPr>
          </a:lstStyle>
          <a:p>
            <a:endParaRPr lang="en-US" altLang="zh-CN"/>
          </a:p>
        </p:txBody>
      </p:sp>
      <p:sp>
        <p:nvSpPr>
          <p:cNvPr id="6" name="幻灯片编号占位符 5"/>
          <p:cNvSpPr>
            <a:spLocks noGrp="1"/>
          </p:cNvSpPr>
          <p:nvPr>
            <p:ph type="sldNum" sz="quarter" idx="12"/>
          </p:nvPr>
        </p:nvSpPr>
        <p:spPr>
          <a:xfrm>
            <a:off x="6553200" y="6283325"/>
            <a:ext cx="2133600" cy="304800"/>
          </a:xfrm>
        </p:spPr>
        <p:txBody>
          <a:bodyPr/>
          <a:lstStyle>
            <a:lvl1pPr>
              <a:defRPr/>
            </a:lvl1pPr>
          </a:lstStyle>
          <a:p>
            <a:fld id="{812B6D76-3AEC-3D4B-9CC6-501B4ED7B67D}" type="slidenum">
              <a:rPr lang="en-US" altLang="zh-CN"/>
              <a:pPr/>
              <a:t>‹#›</a:t>
            </a:fld>
            <a:endParaRPr lang="en-US" altLang="zh-CN"/>
          </a:p>
        </p:txBody>
      </p:sp>
    </p:spTree>
    <p:extLst>
      <p:ext uri="{BB962C8B-B14F-4D97-AF65-F5344CB8AC3E}">
        <p14:creationId xmlns="" xmlns:p14="http://schemas.microsoft.com/office/powerpoint/2010/main" val="98174501"/>
      </p:ext>
    </p:extLst>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二级</a:t>
            </a:r>
          </a:p>
          <a:p>
            <a:pPr lvl="2"/>
            <a:r>
              <a:rPr lang="zh-CN" altLang="en-US" smtClean="0"/>
              <a:t>三级</a:t>
            </a:r>
          </a:p>
          <a:p>
            <a:pPr lvl="3"/>
            <a:r>
              <a:rPr lang="zh-CN" altLang="en-US" smtClean="0"/>
              <a:t>四级</a:t>
            </a:r>
          </a:p>
          <a:p>
            <a:pPr lvl="4"/>
            <a:r>
              <a:rPr lang="zh-CN" altLang="en-US" smtClean="0"/>
              <a:t>五级</a:t>
            </a:r>
            <a:endParaRPr lang="zh-CN" altLang="en-US"/>
          </a:p>
        </p:txBody>
      </p:sp>
      <p:sp>
        <p:nvSpPr>
          <p:cNvPr id="4" name="日期占位符 3"/>
          <p:cNvSpPr>
            <a:spLocks noGrp="1"/>
          </p:cNvSpPr>
          <p:nvPr>
            <p:ph type="dt" sz="half" idx="10"/>
          </p:nvPr>
        </p:nvSpPr>
        <p:spPr/>
        <p:txBody>
          <a:bodyPr/>
          <a:lstStyle>
            <a:lvl1pPr>
              <a:defRPr/>
            </a:lvl1pPr>
          </a:lstStyle>
          <a:p>
            <a:endParaRPr lang="en-US" altLang="zh-CN"/>
          </a:p>
        </p:txBody>
      </p:sp>
      <p:sp>
        <p:nvSpPr>
          <p:cNvPr id="5" name="页脚占位符 4"/>
          <p:cNvSpPr>
            <a:spLocks noGrp="1"/>
          </p:cNvSpPr>
          <p:nvPr>
            <p:ph type="ftr" sz="quarter" idx="11"/>
          </p:nvPr>
        </p:nvSpPr>
        <p:spPr/>
        <p:txBody>
          <a:bodyPr/>
          <a:lstStyle>
            <a:lvl1pPr>
              <a:defRPr/>
            </a:lvl1pPr>
          </a:lstStyle>
          <a:p>
            <a:endParaRPr lang="en-US" altLang="zh-CN"/>
          </a:p>
        </p:txBody>
      </p:sp>
      <p:sp>
        <p:nvSpPr>
          <p:cNvPr id="6" name="幻灯片编号占位符 5"/>
          <p:cNvSpPr>
            <a:spLocks noGrp="1"/>
          </p:cNvSpPr>
          <p:nvPr>
            <p:ph type="sldNum" sz="quarter" idx="12"/>
          </p:nvPr>
        </p:nvSpPr>
        <p:spPr/>
        <p:txBody>
          <a:bodyPr/>
          <a:lstStyle>
            <a:lvl1pPr>
              <a:defRPr/>
            </a:lvl1pPr>
          </a:lstStyle>
          <a:p>
            <a:fld id="{63641463-ED3E-2C47-900A-82B773FE61CD}" type="slidenum">
              <a:rPr lang="en-US" altLang="zh-CN"/>
              <a:pPr/>
              <a:t>‹#›</a:t>
            </a:fld>
            <a:endParaRPr lang="en-US" altLang="zh-CN"/>
          </a:p>
        </p:txBody>
      </p:sp>
      <p:pic>
        <p:nvPicPr>
          <p:cNvPr id="9" name="图片 8" descr="管理学院Logo（宋体）.png"/>
          <p:cNvPicPr>
            <a:picLocks noChangeAspect="1"/>
          </p:cNvPicPr>
          <p:nvPr userDrawn="1"/>
        </p:nvPicPr>
        <p:blipFill>
          <a:blip r:embed="rId2">
            <a:extLst>
              <a:ext uri="{28A0092B-C50C-407E-A947-70E740481C1C}">
                <a14:useLocalDpi xmlns="" xmlns:a14="http://schemas.microsoft.com/office/drawing/2010/main" val="0"/>
              </a:ext>
            </a:extLst>
          </a:blip>
          <a:stretch>
            <a:fillRect/>
          </a:stretch>
        </p:blipFill>
        <p:spPr>
          <a:xfrm>
            <a:off x="152400" y="6248435"/>
            <a:ext cx="2514600" cy="457165"/>
          </a:xfrm>
          <a:prstGeom prst="rect">
            <a:avLst/>
          </a:prstGeom>
        </p:spPr>
      </p:pic>
    </p:spTree>
    <p:extLst>
      <p:ext uri="{BB962C8B-B14F-4D97-AF65-F5344CB8AC3E}">
        <p14:creationId xmlns="" xmlns:p14="http://schemas.microsoft.com/office/powerpoint/2010/main" val="631094420"/>
      </p:ext>
    </p:extLst>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lvl1pPr>
              <a:defRPr/>
            </a:lvl1pPr>
          </a:lstStyle>
          <a:p>
            <a:endParaRPr lang="en-US" altLang="zh-CN"/>
          </a:p>
        </p:txBody>
      </p:sp>
      <p:sp>
        <p:nvSpPr>
          <p:cNvPr id="5" name="页脚占位符 4"/>
          <p:cNvSpPr>
            <a:spLocks noGrp="1"/>
          </p:cNvSpPr>
          <p:nvPr>
            <p:ph type="ftr" sz="quarter" idx="11"/>
          </p:nvPr>
        </p:nvSpPr>
        <p:spPr/>
        <p:txBody>
          <a:bodyPr/>
          <a:lstStyle>
            <a:lvl1pPr>
              <a:defRPr/>
            </a:lvl1pPr>
          </a:lstStyle>
          <a:p>
            <a:endParaRPr lang="en-US" altLang="zh-CN"/>
          </a:p>
        </p:txBody>
      </p:sp>
      <p:sp>
        <p:nvSpPr>
          <p:cNvPr id="6" name="幻灯片编号占位符 5"/>
          <p:cNvSpPr>
            <a:spLocks noGrp="1"/>
          </p:cNvSpPr>
          <p:nvPr>
            <p:ph type="sldNum" sz="quarter" idx="12"/>
          </p:nvPr>
        </p:nvSpPr>
        <p:spPr/>
        <p:txBody>
          <a:bodyPr/>
          <a:lstStyle>
            <a:lvl1pPr>
              <a:defRPr/>
            </a:lvl1pPr>
          </a:lstStyle>
          <a:p>
            <a:fld id="{A8EE47F8-5909-3948-BD69-B436ED247E00}" type="slidenum">
              <a:rPr lang="en-US" altLang="zh-CN"/>
              <a:pPr/>
              <a:t>‹#›</a:t>
            </a:fld>
            <a:endParaRPr lang="en-US" altLang="zh-CN"/>
          </a:p>
        </p:txBody>
      </p:sp>
    </p:spTree>
    <p:extLst>
      <p:ext uri="{BB962C8B-B14F-4D97-AF65-F5344CB8AC3E}">
        <p14:creationId xmlns="" xmlns:p14="http://schemas.microsoft.com/office/powerpoint/2010/main" val="1982297859"/>
      </p:ext>
    </p:extLst>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项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sz="4000"/>
            </a:lvl1p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二级</a:t>
            </a:r>
          </a:p>
          <a:p>
            <a:pPr lvl="2"/>
            <a:r>
              <a:rPr lang="zh-CN" altLang="en-US" smtClean="0"/>
              <a:t>三级</a:t>
            </a:r>
          </a:p>
          <a:p>
            <a:pPr lvl="3"/>
            <a:r>
              <a:rPr lang="zh-CN" altLang="en-US" smtClean="0"/>
              <a:t>四级</a:t>
            </a:r>
          </a:p>
          <a:p>
            <a:pPr lvl="4"/>
            <a:r>
              <a:rPr lang="zh-CN" altLang="en-US" smtClean="0"/>
              <a:t>五级</a:t>
            </a:r>
            <a:endParaRPr lang="zh-CN" alt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二级</a:t>
            </a:r>
          </a:p>
          <a:p>
            <a:pPr lvl="2"/>
            <a:r>
              <a:rPr lang="zh-CN" altLang="en-US" smtClean="0"/>
              <a:t>三级</a:t>
            </a:r>
          </a:p>
          <a:p>
            <a:pPr lvl="3"/>
            <a:r>
              <a:rPr lang="zh-CN" altLang="en-US" smtClean="0"/>
              <a:t>四级</a:t>
            </a:r>
          </a:p>
          <a:p>
            <a:pPr lvl="4"/>
            <a:r>
              <a:rPr lang="zh-CN" altLang="en-US" smtClean="0"/>
              <a:t>五级</a:t>
            </a:r>
            <a:endParaRPr lang="zh-CN" altLang="en-US"/>
          </a:p>
        </p:txBody>
      </p:sp>
      <p:sp>
        <p:nvSpPr>
          <p:cNvPr id="5" name="日期占位符 4"/>
          <p:cNvSpPr>
            <a:spLocks noGrp="1"/>
          </p:cNvSpPr>
          <p:nvPr>
            <p:ph type="dt" sz="half" idx="10"/>
          </p:nvPr>
        </p:nvSpPr>
        <p:spPr/>
        <p:txBody>
          <a:bodyPr/>
          <a:lstStyle>
            <a:lvl1pPr>
              <a:defRPr/>
            </a:lvl1pPr>
          </a:lstStyle>
          <a:p>
            <a:endParaRPr lang="en-US" altLang="zh-CN"/>
          </a:p>
        </p:txBody>
      </p:sp>
      <p:sp>
        <p:nvSpPr>
          <p:cNvPr id="6" name="页脚占位符 5"/>
          <p:cNvSpPr>
            <a:spLocks noGrp="1"/>
          </p:cNvSpPr>
          <p:nvPr>
            <p:ph type="ftr" sz="quarter" idx="11"/>
          </p:nvPr>
        </p:nvSpPr>
        <p:spPr/>
        <p:txBody>
          <a:bodyPr/>
          <a:lstStyle>
            <a:lvl1pPr>
              <a:defRPr/>
            </a:lvl1pPr>
          </a:lstStyle>
          <a:p>
            <a:endParaRPr lang="en-US" altLang="zh-CN"/>
          </a:p>
        </p:txBody>
      </p:sp>
      <p:sp>
        <p:nvSpPr>
          <p:cNvPr id="7" name="幻灯片编号占位符 6"/>
          <p:cNvSpPr>
            <a:spLocks noGrp="1"/>
          </p:cNvSpPr>
          <p:nvPr>
            <p:ph type="sldNum" sz="quarter" idx="12"/>
          </p:nvPr>
        </p:nvSpPr>
        <p:spPr/>
        <p:txBody>
          <a:bodyPr/>
          <a:lstStyle>
            <a:lvl1pPr>
              <a:defRPr/>
            </a:lvl1pPr>
          </a:lstStyle>
          <a:p>
            <a:fld id="{E220F198-8545-B943-BD3D-AC486460BBAD}" type="slidenum">
              <a:rPr lang="en-US" altLang="zh-CN"/>
              <a:pPr/>
              <a:t>‹#›</a:t>
            </a:fld>
            <a:endParaRPr lang="en-US" altLang="zh-CN"/>
          </a:p>
        </p:txBody>
      </p:sp>
    </p:spTree>
    <p:extLst>
      <p:ext uri="{BB962C8B-B14F-4D97-AF65-F5344CB8AC3E}">
        <p14:creationId xmlns="" xmlns:p14="http://schemas.microsoft.com/office/powerpoint/2010/main" val="3577672667"/>
      </p:ext>
    </p:extLst>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二级</a:t>
            </a:r>
          </a:p>
          <a:p>
            <a:pPr lvl="2"/>
            <a:r>
              <a:rPr lang="zh-CN" altLang="en-US" smtClean="0"/>
              <a:t>三级</a:t>
            </a:r>
          </a:p>
          <a:p>
            <a:pPr lvl="3"/>
            <a:r>
              <a:rPr lang="zh-CN" altLang="en-US" smtClean="0"/>
              <a:t>四级</a:t>
            </a:r>
          </a:p>
          <a:p>
            <a:pPr lvl="4"/>
            <a:r>
              <a:rPr lang="zh-CN" altLang="en-US" smtClean="0"/>
              <a:t>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二级</a:t>
            </a:r>
          </a:p>
          <a:p>
            <a:pPr lvl="2"/>
            <a:r>
              <a:rPr lang="zh-CN" altLang="en-US" smtClean="0"/>
              <a:t>三级</a:t>
            </a:r>
          </a:p>
          <a:p>
            <a:pPr lvl="3"/>
            <a:r>
              <a:rPr lang="zh-CN" altLang="en-US" smtClean="0"/>
              <a:t>四级</a:t>
            </a:r>
          </a:p>
          <a:p>
            <a:pPr lvl="4"/>
            <a:r>
              <a:rPr lang="zh-CN" altLang="en-US" smtClean="0"/>
              <a:t>五级</a:t>
            </a:r>
            <a:endParaRPr lang="zh-CN" altLang="en-US"/>
          </a:p>
        </p:txBody>
      </p:sp>
      <p:sp>
        <p:nvSpPr>
          <p:cNvPr id="7" name="日期占位符 6"/>
          <p:cNvSpPr>
            <a:spLocks noGrp="1"/>
          </p:cNvSpPr>
          <p:nvPr>
            <p:ph type="dt" sz="half" idx="10"/>
          </p:nvPr>
        </p:nvSpPr>
        <p:spPr/>
        <p:txBody>
          <a:bodyPr/>
          <a:lstStyle>
            <a:lvl1pPr>
              <a:defRPr/>
            </a:lvl1pPr>
          </a:lstStyle>
          <a:p>
            <a:endParaRPr lang="en-US" altLang="zh-CN"/>
          </a:p>
        </p:txBody>
      </p:sp>
      <p:sp>
        <p:nvSpPr>
          <p:cNvPr id="8" name="页脚占位符 7"/>
          <p:cNvSpPr>
            <a:spLocks noGrp="1"/>
          </p:cNvSpPr>
          <p:nvPr>
            <p:ph type="ftr" sz="quarter" idx="11"/>
          </p:nvPr>
        </p:nvSpPr>
        <p:spPr/>
        <p:txBody>
          <a:bodyPr/>
          <a:lstStyle>
            <a:lvl1pPr>
              <a:defRPr/>
            </a:lvl1pPr>
          </a:lstStyle>
          <a:p>
            <a:endParaRPr lang="en-US" altLang="zh-CN"/>
          </a:p>
        </p:txBody>
      </p:sp>
      <p:sp>
        <p:nvSpPr>
          <p:cNvPr id="9" name="幻灯片编号占位符 8"/>
          <p:cNvSpPr>
            <a:spLocks noGrp="1"/>
          </p:cNvSpPr>
          <p:nvPr>
            <p:ph type="sldNum" sz="quarter" idx="12"/>
          </p:nvPr>
        </p:nvSpPr>
        <p:spPr/>
        <p:txBody>
          <a:bodyPr/>
          <a:lstStyle>
            <a:lvl1pPr>
              <a:defRPr/>
            </a:lvl1pPr>
          </a:lstStyle>
          <a:p>
            <a:fld id="{373A2B60-AFAA-4348-9AF4-AAC199865F41}" type="slidenum">
              <a:rPr lang="en-US" altLang="zh-CN"/>
              <a:pPr/>
              <a:t>‹#›</a:t>
            </a:fld>
            <a:endParaRPr lang="en-US" altLang="zh-CN"/>
          </a:p>
        </p:txBody>
      </p:sp>
    </p:spTree>
    <p:extLst>
      <p:ext uri="{BB962C8B-B14F-4D97-AF65-F5344CB8AC3E}">
        <p14:creationId xmlns="" xmlns:p14="http://schemas.microsoft.com/office/powerpoint/2010/main" val="2493856744"/>
      </p:ext>
    </p:extLst>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lvl1pPr>
              <a:defRPr/>
            </a:lvl1pPr>
          </a:lstStyle>
          <a:p>
            <a:endParaRPr lang="en-US" altLang="zh-CN"/>
          </a:p>
        </p:txBody>
      </p:sp>
      <p:sp>
        <p:nvSpPr>
          <p:cNvPr id="4" name="页脚占位符 3"/>
          <p:cNvSpPr>
            <a:spLocks noGrp="1"/>
          </p:cNvSpPr>
          <p:nvPr>
            <p:ph type="ftr" sz="quarter" idx="11"/>
          </p:nvPr>
        </p:nvSpPr>
        <p:spPr/>
        <p:txBody>
          <a:bodyPr/>
          <a:lstStyle>
            <a:lvl1pPr>
              <a:defRPr/>
            </a:lvl1pPr>
          </a:lstStyle>
          <a:p>
            <a:endParaRPr lang="en-US" altLang="zh-CN"/>
          </a:p>
        </p:txBody>
      </p:sp>
      <p:sp>
        <p:nvSpPr>
          <p:cNvPr id="5" name="幻灯片编号占位符 4"/>
          <p:cNvSpPr>
            <a:spLocks noGrp="1"/>
          </p:cNvSpPr>
          <p:nvPr>
            <p:ph type="sldNum" sz="quarter" idx="12"/>
          </p:nvPr>
        </p:nvSpPr>
        <p:spPr/>
        <p:txBody>
          <a:bodyPr/>
          <a:lstStyle>
            <a:lvl1pPr>
              <a:defRPr/>
            </a:lvl1pPr>
          </a:lstStyle>
          <a:p>
            <a:fld id="{EA3F7D4C-44A0-1A43-AF0B-1EA66610B5CB}" type="slidenum">
              <a:rPr lang="en-US" altLang="zh-CN"/>
              <a:pPr/>
              <a:t>‹#›</a:t>
            </a:fld>
            <a:endParaRPr lang="en-US" altLang="zh-CN"/>
          </a:p>
        </p:txBody>
      </p:sp>
    </p:spTree>
    <p:extLst>
      <p:ext uri="{BB962C8B-B14F-4D97-AF65-F5344CB8AC3E}">
        <p14:creationId xmlns="" xmlns:p14="http://schemas.microsoft.com/office/powerpoint/2010/main" val="4125965381"/>
      </p:ext>
    </p:extLst>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lvl1pPr>
              <a:defRPr/>
            </a:lvl1pPr>
          </a:lstStyle>
          <a:p>
            <a:endParaRPr lang="en-US" altLang="zh-CN"/>
          </a:p>
        </p:txBody>
      </p:sp>
      <p:sp>
        <p:nvSpPr>
          <p:cNvPr id="3" name="页脚占位符 2"/>
          <p:cNvSpPr>
            <a:spLocks noGrp="1"/>
          </p:cNvSpPr>
          <p:nvPr>
            <p:ph type="ftr" sz="quarter" idx="11"/>
          </p:nvPr>
        </p:nvSpPr>
        <p:spPr/>
        <p:txBody>
          <a:bodyPr/>
          <a:lstStyle>
            <a:lvl1pPr>
              <a:defRPr/>
            </a:lvl1pPr>
          </a:lstStyle>
          <a:p>
            <a:endParaRPr lang="en-US" altLang="zh-CN"/>
          </a:p>
        </p:txBody>
      </p:sp>
      <p:sp>
        <p:nvSpPr>
          <p:cNvPr id="4" name="幻灯片编号占位符 3"/>
          <p:cNvSpPr>
            <a:spLocks noGrp="1"/>
          </p:cNvSpPr>
          <p:nvPr>
            <p:ph type="sldNum" sz="quarter" idx="12"/>
          </p:nvPr>
        </p:nvSpPr>
        <p:spPr/>
        <p:txBody>
          <a:bodyPr/>
          <a:lstStyle>
            <a:lvl1pPr>
              <a:defRPr/>
            </a:lvl1pPr>
          </a:lstStyle>
          <a:p>
            <a:fld id="{C4F9311C-DF9A-984D-94F6-B6709135A07D}" type="slidenum">
              <a:rPr lang="en-US" altLang="zh-CN"/>
              <a:pPr/>
              <a:t>‹#›</a:t>
            </a:fld>
            <a:endParaRPr lang="en-US" altLang="zh-CN"/>
          </a:p>
        </p:txBody>
      </p:sp>
    </p:spTree>
    <p:extLst>
      <p:ext uri="{BB962C8B-B14F-4D97-AF65-F5344CB8AC3E}">
        <p14:creationId xmlns="" xmlns:p14="http://schemas.microsoft.com/office/powerpoint/2010/main" val="2714342683"/>
      </p:ext>
    </p:extLst>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二级</a:t>
            </a:r>
          </a:p>
          <a:p>
            <a:pPr lvl="2"/>
            <a:r>
              <a:rPr lang="zh-CN" altLang="en-US" smtClean="0"/>
              <a:t>三级</a:t>
            </a:r>
          </a:p>
          <a:p>
            <a:pPr lvl="3"/>
            <a:r>
              <a:rPr lang="zh-CN" altLang="en-US" smtClean="0"/>
              <a:t>四级</a:t>
            </a:r>
          </a:p>
          <a:p>
            <a:pPr lvl="4"/>
            <a:r>
              <a:rPr lang="zh-CN" altLang="en-US" smtClean="0"/>
              <a:t>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lvl1pPr>
              <a:defRPr/>
            </a:lvl1pPr>
          </a:lstStyle>
          <a:p>
            <a:endParaRPr lang="en-US" altLang="zh-CN"/>
          </a:p>
        </p:txBody>
      </p:sp>
      <p:sp>
        <p:nvSpPr>
          <p:cNvPr id="6" name="页脚占位符 5"/>
          <p:cNvSpPr>
            <a:spLocks noGrp="1"/>
          </p:cNvSpPr>
          <p:nvPr>
            <p:ph type="ftr" sz="quarter" idx="11"/>
          </p:nvPr>
        </p:nvSpPr>
        <p:spPr/>
        <p:txBody>
          <a:bodyPr/>
          <a:lstStyle>
            <a:lvl1pPr>
              <a:defRPr/>
            </a:lvl1pPr>
          </a:lstStyle>
          <a:p>
            <a:endParaRPr lang="en-US" altLang="zh-CN"/>
          </a:p>
        </p:txBody>
      </p:sp>
      <p:sp>
        <p:nvSpPr>
          <p:cNvPr id="7" name="幻灯片编号占位符 6"/>
          <p:cNvSpPr>
            <a:spLocks noGrp="1"/>
          </p:cNvSpPr>
          <p:nvPr>
            <p:ph type="sldNum" sz="quarter" idx="12"/>
          </p:nvPr>
        </p:nvSpPr>
        <p:spPr/>
        <p:txBody>
          <a:bodyPr/>
          <a:lstStyle>
            <a:lvl1pPr>
              <a:defRPr/>
            </a:lvl1pPr>
          </a:lstStyle>
          <a:p>
            <a:fld id="{1FECC305-CDD8-2544-BBBA-267745F2714D}" type="slidenum">
              <a:rPr lang="en-US" altLang="zh-CN"/>
              <a:pPr/>
              <a:t>‹#›</a:t>
            </a:fld>
            <a:endParaRPr lang="en-US" altLang="zh-CN"/>
          </a:p>
        </p:txBody>
      </p:sp>
    </p:spTree>
    <p:extLst>
      <p:ext uri="{BB962C8B-B14F-4D97-AF65-F5344CB8AC3E}">
        <p14:creationId xmlns="" xmlns:p14="http://schemas.microsoft.com/office/powerpoint/2010/main" val="1847096578"/>
      </p:ext>
    </p:extLst>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将图片拖动到占位符，或单击添加图标</a:t>
            </a:r>
            <a:endParaRPr lang="zh-CN" altLang="en-US"/>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lvl1pPr>
              <a:defRPr/>
            </a:lvl1pPr>
          </a:lstStyle>
          <a:p>
            <a:endParaRPr lang="en-US" altLang="zh-CN"/>
          </a:p>
        </p:txBody>
      </p:sp>
      <p:sp>
        <p:nvSpPr>
          <p:cNvPr id="6" name="页脚占位符 5"/>
          <p:cNvSpPr>
            <a:spLocks noGrp="1"/>
          </p:cNvSpPr>
          <p:nvPr>
            <p:ph type="ftr" sz="quarter" idx="11"/>
          </p:nvPr>
        </p:nvSpPr>
        <p:spPr/>
        <p:txBody>
          <a:bodyPr/>
          <a:lstStyle>
            <a:lvl1pPr>
              <a:defRPr/>
            </a:lvl1pPr>
          </a:lstStyle>
          <a:p>
            <a:endParaRPr lang="en-US" altLang="zh-CN"/>
          </a:p>
        </p:txBody>
      </p:sp>
      <p:sp>
        <p:nvSpPr>
          <p:cNvPr id="7" name="幻灯片编号占位符 6"/>
          <p:cNvSpPr>
            <a:spLocks noGrp="1"/>
          </p:cNvSpPr>
          <p:nvPr>
            <p:ph type="sldNum" sz="quarter" idx="12"/>
          </p:nvPr>
        </p:nvSpPr>
        <p:spPr/>
        <p:txBody>
          <a:bodyPr/>
          <a:lstStyle>
            <a:lvl1pPr>
              <a:defRPr/>
            </a:lvl1pPr>
          </a:lstStyle>
          <a:p>
            <a:fld id="{23B8D09B-0A6C-2345-B583-35536CB61153}" type="slidenum">
              <a:rPr lang="en-US" altLang="zh-CN"/>
              <a:pPr/>
              <a:t>‹#›</a:t>
            </a:fld>
            <a:endParaRPr lang="en-US" altLang="zh-CN"/>
          </a:p>
        </p:txBody>
      </p:sp>
    </p:spTree>
    <p:extLst>
      <p:ext uri="{BB962C8B-B14F-4D97-AF65-F5344CB8AC3E}">
        <p14:creationId xmlns="" xmlns:p14="http://schemas.microsoft.com/office/powerpoint/2010/main" val="924232539"/>
      </p:ext>
    </p:extLst>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33" name="Freeform 9"/>
          <p:cNvSpPr>
            <a:spLocks/>
          </p:cNvSpPr>
          <p:nvPr/>
        </p:nvSpPr>
        <p:spPr bwMode="gray">
          <a:xfrm>
            <a:off x="7658100" y="0"/>
            <a:ext cx="1104900" cy="6848475"/>
          </a:xfrm>
          <a:custGeom>
            <a:avLst/>
            <a:gdLst>
              <a:gd name="T0" fmla="*/ 312 w 696"/>
              <a:gd name="T1" fmla="*/ 0 h 4314"/>
              <a:gd name="T2" fmla="*/ 528 w 696"/>
              <a:gd name="T3" fmla="*/ 444 h 4314"/>
              <a:gd name="T4" fmla="*/ 696 w 696"/>
              <a:gd name="T5" fmla="*/ 960 h 4314"/>
              <a:gd name="T6" fmla="*/ 426 w 696"/>
              <a:gd name="T7" fmla="*/ 4314 h 4314"/>
              <a:gd name="T8" fmla="*/ 108 w 696"/>
              <a:gd name="T9" fmla="*/ 4314 h 4314"/>
              <a:gd name="T10" fmla="*/ 648 w 696"/>
              <a:gd name="T11" fmla="*/ 960 h 4314"/>
              <a:gd name="T12" fmla="*/ 456 w 696"/>
              <a:gd name="T13" fmla="*/ 432 h 4314"/>
              <a:gd name="T14" fmla="*/ 0 w 696"/>
              <a:gd name="T15" fmla="*/ 0 h 4314"/>
              <a:gd name="T16" fmla="*/ 312 w 696"/>
              <a:gd name="T17" fmla="*/ 0 h 43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96" h="4314">
                <a:moveTo>
                  <a:pt x="312" y="0"/>
                </a:moveTo>
                <a:lnTo>
                  <a:pt x="528" y="444"/>
                </a:lnTo>
                <a:lnTo>
                  <a:pt x="696" y="960"/>
                </a:lnTo>
                <a:lnTo>
                  <a:pt x="426" y="4314"/>
                </a:lnTo>
                <a:lnTo>
                  <a:pt x="108" y="4314"/>
                </a:lnTo>
                <a:lnTo>
                  <a:pt x="648" y="960"/>
                </a:lnTo>
                <a:lnTo>
                  <a:pt x="456" y="432"/>
                </a:lnTo>
                <a:lnTo>
                  <a:pt x="0" y="0"/>
                </a:lnTo>
                <a:lnTo>
                  <a:pt x="312" y="0"/>
                </a:lnTo>
                <a:close/>
              </a:path>
            </a:pathLst>
          </a:custGeom>
          <a:solidFill>
            <a:schemeClr val="hlink"/>
          </a:solidFill>
          <a:ln>
            <a:noFill/>
          </a:ln>
          <a:effectLst/>
          <a:extLst>
            <a:ext uri="{91240B29-F687-4f45-9708-019B960494DF}">
              <a14:hiddenLine xmlns="" xmlns:a14="http://schemas.microsoft.com/office/drawing/2010/main" w="9525">
                <a:solidFill>
                  <a:schemeClr val="tx1"/>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zh-CN" altLang="en-US"/>
          </a:p>
        </p:txBody>
      </p:sp>
      <p:sp>
        <p:nvSpPr>
          <p:cNvPr id="1034" name="Freeform 10"/>
          <p:cNvSpPr>
            <a:spLocks/>
          </p:cNvSpPr>
          <p:nvPr/>
        </p:nvSpPr>
        <p:spPr bwMode="gray">
          <a:xfrm>
            <a:off x="1066800" y="0"/>
            <a:ext cx="7543800" cy="6858000"/>
          </a:xfrm>
          <a:custGeom>
            <a:avLst/>
            <a:gdLst>
              <a:gd name="T0" fmla="*/ 0 w 4752"/>
              <a:gd name="T1" fmla="*/ 0 h 4320"/>
              <a:gd name="T2" fmla="*/ 1536 w 4752"/>
              <a:gd name="T3" fmla="*/ 0 h 4320"/>
              <a:gd name="T4" fmla="*/ 4590 w 4752"/>
              <a:gd name="T5" fmla="*/ 450 h 4320"/>
              <a:gd name="T6" fmla="*/ 4752 w 4752"/>
              <a:gd name="T7" fmla="*/ 972 h 4320"/>
              <a:gd name="T8" fmla="*/ 3600 w 4752"/>
              <a:gd name="T9" fmla="*/ 4320 h 4320"/>
              <a:gd name="T10" fmla="*/ 3312 w 4752"/>
              <a:gd name="T11" fmla="*/ 4320 h 4320"/>
              <a:gd name="T12" fmla="*/ 4712 w 4752"/>
              <a:gd name="T13" fmla="*/ 994 h 4320"/>
              <a:gd name="T14" fmla="*/ 4518 w 4752"/>
              <a:gd name="T15" fmla="*/ 524 h 4320"/>
              <a:gd name="T16" fmla="*/ 0 w 4752"/>
              <a:gd name="T17" fmla="*/ 0 h 4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752" h="4320">
                <a:moveTo>
                  <a:pt x="0" y="0"/>
                </a:moveTo>
                <a:lnTo>
                  <a:pt x="1536" y="0"/>
                </a:lnTo>
                <a:lnTo>
                  <a:pt x="4590" y="450"/>
                </a:lnTo>
                <a:lnTo>
                  <a:pt x="4752" y="972"/>
                </a:lnTo>
                <a:lnTo>
                  <a:pt x="3600" y="4320"/>
                </a:lnTo>
                <a:lnTo>
                  <a:pt x="3312" y="4320"/>
                </a:lnTo>
                <a:lnTo>
                  <a:pt x="4712" y="994"/>
                </a:lnTo>
                <a:lnTo>
                  <a:pt x="4518" y="524"/>
                </a:lnTo>
                <a:lnTo>
                  <a:pt x="0" y="0"/>
                </a:lnTo>
                <a:close/>
              </a:path>
            </a:pathLst>
          </a:custGeom>
          <a:solidFill>
            <a:schemeClr val="accent2"/>
          </a:solidFill>
          <a:ln>
            <a:noFill/>
          </a:ln>
          <a:effectLst/>
          <a:extLst>
            <a:ext uri="{91240B29-F687-4f45-9708-019B960494DF}">
              <a14:hiddenLine xmlns="" xmlns:a14="http://schemas.microsoft.com/office/drawing/2010/main" w="9525">
                <a:solidFill>
                  <a:schemeClr val="tx1"/>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zh-CN" altLang="en-US"/>
          </a:p>
        </p:txBody>
      </p:sp>
      <p:sp>
        <p:nvSpPr>
          <p:cNvPr id="1035" name="Freeform 11"/>
          <p:cNvSpPr>
            <a:spLocks/>
          </p:cNvSpPr>
          <p:nvPr/>
        </p:nvSpPr>
        <p:spPr bwMode="gray">
          <a:xfrm>
            <a:off x="5486400" y="1657350"/>
            <a:ext cx="2990850" cy="5200650"/>
          </a:xfrm>
          <a:custGeom>
            <a:avLst/>
            <a:gdLst>
              <a:gd name="T0" fmla="*/ 384 w 1884"/>
              <a:gd name="T1" fmla="*/ 3276 h 3276"/>
              <a:gd name="T2" fmla="*/ 1884 w 1884"/>
              <a:gd name="T3" fmla="*/ 0 h 3276"/>
              <a:gd name="T4" fmla="*/ 0 w 1884"/>
              <a:gd name="T5" fmla="*/ 3276 h 3276"/>
              <a:gd name="T6" fmla="*/ 384 w 1884"/>
              <a:gd name="T7" fmla="*/ 3276 h 3276"/>
            </a:gdLst>
            <a:ahLst/>
            <a:cxnLst>
              <a:cxn ang="0">
                <a:pos x="T0" y="T1"/>
              </a:cxn>
              <a:cxn ang="0">
                <a:pos x="T2" y="T3"/>
              </a:cxn>
              <a:cxn ang="0">
                <a:pos x="T4" y="T5"/>
              </a:cxn>
              <a:cxn ang="0">
                <a:pos x="T6" y="T7"/>
              </a:cxn>
            </a:cxnLst>
            <a:rect l="0" t="0" r="r" b="b"/>
            <a:pathLst>
              <a:path w="1884" h="3276">
                <a:moveTo>
                  <a:pt x="384" y="3276"/>
                </a:moveTo>
                <a:lnTo>
                  <a:pt x="1884" y="0"/>
                </a:lnTo>
                <a:lnTo>
                  <a:pt x="0" y="3276"/>
                </a:lnTo>
                <a:lnTo>
                  <a:pt x="384" y="3276"/>
                </a:lnTo>
                <a:close/>
              </a:path>
            </a:pathLst>
          </a:custGeom>
          <a:solidFill>
            <a:srgbClr val="E0E0E0"/>
          </a:solidFill>
          <a:ln>
            <a:noFill/>
          </a:ln>
          <a:effectLst/>
          <a:extLst>
            <a:ext uri="{91240B29-F687-4f45-9708-019B960494DF}">
              <a14:hiddenLine xmlns="" xmlns:a14="http://schemas.microsoft.com/office/drawing/2010/main" w="9525">
                <a:solidFill>
                  <a:schemeClr val="tx1"/>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zh-CN" altLang="en-US"/>
          </a:p>
        </p:txBody>
      </p:sp>
      <p:sp>
        <p:nvSpPr>
          <p:cNvPr id="1036" name="Freeform 12"/>
          <p:cNvSpPr>
            <a:spLocks/>
          </p:cNvSpPr>
          <p:nvPr/>
        </p:nvSpPr>
        <p:spPr bwMode="gray">
          <a:xfrm>
            <a:off x="3429000" y="0"/>
            <a:ext cx="5172075" cy="6858000"/>
          </a:xfrm>
          <a:custGeom>
            <a:avLst/>
            <a:gdLst>
              <a:gd name="T0" fmla="*/ 0 w 3258"/>
              <a:gd name="T1" fmla="*/ 0 h 4320"/>
              <a:gd name="T2" fmla="*/ 3082 w 3258"/>
              <a:gd name="T3" fmla="*/ 475 h 4320"/>
              <a:gd name="T4" fmla="*/ 3210 w 3258"/>
              <a:gd name="T5" fmla="*/ 936 h 4320"/>
              <a:gd name="T6" fmla="*/ 1728 w 3258"/>
              <a:gd name="T7" fmla="*/ 4320 h 4320"/>
              <a:gd name="T8" fmla="*/ 1872 w 3258"/>
              <a:gd name="T9" fmla="*/ 4320 h 4320"/>
              <a:gd name="T10" fmla="*/ 3258 w 3258"/>
              <a:gd name="T11" fmla="*/ 912 h 4320"/>
              <a:gd name="T12" fmla="*/ 3120 w 3258"/>
              <a:gd name="T13" fmla="*/ 432 h 4320"/>
              <a:gd name="T14" fmla="*/ 1296 w 3258"/>
              <a:gd name="T15" fmla="*/ 0 h 4320"/>
              <a:gd name="T16" fmla="*/ 0 w 3258"/>
              <a:gd name="T17" fmla="*/ 0 h 4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258" h="4320">
                <a:moveTo>
                  <a:pt x="0" y="0"/>
                </a:moveTo>
                <a:lnTo>
                  <a:pt x="3082" y="475"/>
                </a:lnTo>
                <a:lnTo>
                  <a:pt x="3210" y="936"/>
                </a:lnTo>
                <a:lnTo>
                  <a:pt x="1728" y="4320"/>
                </a:lnTo>
                <a:lnTo>
                  <a:pt x="1872" y="4320"/>
                </a:lnTo>
                <a:lnTo>
                  <a:pt x="3258" y="912"/>
                </a:lnTo>
                <a:lnTo>
                  <a:pt x="3120" y="432"/>
                </a:lnTo>
                <a:lnTo>
                  <a:pt x="1296" y="0"/>
                </a:lnTo>
                <a:lnTo>
                  <a:pt x="0" y="0"/>
                </a:lnTo>
                <a:close/>
              </a:path>
            </a:pathLst>
          </a:custGeom>
          <a:solidFill>
            <a:srgbClr val="FFFFFF"/>
          </a:solidFill>
          <a:ln>
            <a:noFill/>
          </a:ln>
          <a:effectLst/>
          <a:extLst>
            <a:ext uri="{91240B29-F687-4f45-9708-019B960494DF}">
              <a14:hiddenLine xmlns="" xmlns:a14="http://schemas.microsoft.com/office/drawing/2010/main" w="9525">
                <a:solidFill>
                  <a:schemeClr val="tx1"/>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zh-CN" altLang="en-US"/>
          </a:p>
        </p:txBody>
      </p:sp>
      <p:sp>
        <p:nvSpPr>
          <p:cNvPr id="1038" name="Freeform 14"/>
          <p:cNvSpPr>
            <a:spLocks/>
          </p:cNvSpPr>
          <p:nvPr/>
        </p:nvSpPr>
        <p:spPr bwMode="gray">
          <a:xfrm>
            <a:off x="8382000" y="0"/>
            <a:ext cx="762000" cy="1143000"/>
          </a:xfrm>
          <a:custGeom>
            <a:avLst/>
            <a:gdLst>
              <a:gd name="T0" fmla="*/ 48 w 480"/>
              <a:gd name="T1" fmla="*/ 0 h 720"/>
              <a:gd name="T2" fmla="*/ 0 w 480"/>
              <a:gd name="T3" fmla="*/ 96 h 720"/>
              <a:gd name="T4" fmla="*/ 354 w 480"/>
              <a:gd name="T5" fmla="*/ 690 h 720"/>
              <a:gd name="T6" fmla="*/ 480 w 480"/>
              <a:gd name="T7" fmla="*/ 720 h 720"/>
              <a:gd name="T8" fmla="*/ 480 w 480"/>
              <a:gd name="T9" fmla="*/ 576 h 720"/>
              <a:gd name="T10" fmla="*/ 48 w 480"/>
              <a:gd name="T11" fmla="*/ 96 h 720"/>
              <a:gd name="T12" fmla="*/ 89 w 480"/>
              <a:gd name="T13" fmla="*/ 0 h 720"/>
              <a:gd name="T14" fmla="*/ 48 w 480"/>
              <a:gd name="T15" fmla="*/ 0 h 7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80" h="720">
                <a:moveTo>
                  <a:pt x="48" y="0"/>
                </a:moveTo>
                <a:lnTo>
                  <a:pt x="0" y="96"/>
                </a:lnTo>
                <a:lnTo>
                  <a:pt x="354" y="690"/>
                </a:lnTo>
                <a:lnTo>
                  <a:pt x="480" y="720"/>
                </a:lnTo>
                <a:lnTo>
                  <a:pt x="480" y="576"/>
                </a:lnTo>
                <a:lnTo>
                  <a:pt x="48" y="96"/>
                </a:lnTo>
                <a:lnTo>
                  <a:pt x="89" y="0"/>
                </a:lnTo>
                <a:lnTo>
                  <a:pt x="48" y="0"/>
                </a:lnTo>
                <a:close/>
              </a:path>
            </a:pathLst>
          </a:custGeom>
          <a:solidFill>
            <a:schemeClr val="bg1"/>
          </a:solidFill>
          <a:ln>
            <a:noFill/>
          </a:ln>
          <a:effectLst/>
          <a:extLst>
            <a:ext uri="{91240B29-F687-4f45-9708-019B960494DF}">
              <a14:hiddenLine xmlns="" xmlns:a14="http://schemas.microsoft.com/office/drawing/2010/main" w="9525">
                <a:solidFill>
                  <a:schemeClr val="tx1"/>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zh-CN" altLang="en-US"/>
          </a:p>
        </p:txBody>
      </p:sp>
      <p:sp>
        <p:nvSpPr>
          <p:cNvPr id="1039" name="Freeform 15"/>
          <p:cNvSpPr>
            <a:spLocks/>
          </p:cNvSpPr>
          <p:nvPr/>
        </p:nvSpPr>
        <p:spPr bwMode="gray">
          <a:xfrm>
            <a:off x="8610600" y="228600"/>
            <a:ext cx="533400" cy="533400"/>
          </a:xfrm>
          <a:custGeom>
            <a:avLst/>
            <a:gdLst>
              <a:gd name="T0" fmla="*/ 336 w 336"/>
              <a:gd name="T1" fmla="*/ 336 h 336"/>
              <a:gd name="T2" fmla="*/ 0 w 336"/>
              <a:gd name="T3" fmla="*/ 0 h 336"/>
              <a:gd name="T4" fmla="*/ 336 w 336"/>
              <a:gd name="T5" fmla="*/ 240 h 336"/>
              <a:gd name="T6" fmla="*/ 336 w 336"/>
              <a:gd name="T7" fmla="*/ 336 h 336"/>
            </a:gdLst>
            <a:ahLst/>
            <a:cxnLst>
              <a:cxn ang="0">
                <a:pos x="T0" y="T1"/>
              </a:cxn>
              <a:cxn ang="0">
                <a:pos x="T2" y="T3"/>
              </a:cxn>
              <a:cxn ang="0">
                <a:pos x="T4" y="T5"/>
              </a:cxn>
              <a:cxn ang="0">
                <a:pos x="T6" y="T7"/>
              </a:cxn>
            </a:cxnLst>
            <a:rect l="0" t="0" r="r" b="b"/>
            <a:pathLst>
              <a:path w="336" h="336">
                <a:moveTo>
                  <a:pt x="336" y="336"/>
                </a:moveTo>
                <a:lnTo>
                  <a:pt x="0" y="0"/>
                </a:lnTo>
                <a:lnTo>
                  <a:pt x="336" y="240"/>
                </a:lnTo>
                <a:lnTo>
                  <a:pt x="336" y="336"/>
                </a:lnTo>
                <a:close/>
              </a:path>
            </a:pathLst>
          </a:custGeom>
          <a:solidFill>
            <a:schemeClr val="tx2"/>
          </a:solidFill>
          <a:ln>
            <a:noFill/>
          </a:ln>
          <a:effectLst/>
          <a:extLst>
            <a:ext uri="{91240B29-F687-4f45-9708-019B960494DF}">
              <a14:hiddenLine xmlns="" xmlns:a14="http://schemas.microsoft.com/office/drawing/2010/main" w="9525">
                <a:solidFill>
                  <a:schemeClr val="tx1"/>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zh-CN" altLang="en-US"/>
          </a:p>
        </p:txBody>
      </p:sp>
      <p:grpSp>
        <p:nvGrpSpPr>
          <p:cNvPr id="1073" name="Group 49"/>
          <p:cNvGrpSpPr>
            <a:grpSpLocks/>
          </p:cNvGrpSpPr>
          <p:nvPr/>
        </p:nvGrpSpPr>
        <p:grpSpPr bwMode="auto">
          <a:xfrm>
            <a:off x="5562600" y="0"/>
            <a:ext cx="3267075" cy="6858000"/>
            <a:chOff x="3504" y="0"/>
            <a:chExt cx="2058" cy="4320"/>
          </a:xfrm>
        </p:grpSpPr>
        <p:sp>
          <p:nvSpPr>
            <p:cNvPr id="1037" name="Freeform 13"/>
            <p:cNvSpPr>
              <a:spLocks/>
            </p:cNvSpPr>
            <p:nvPr userDrawn="1"/>
          </p:nvSpPr>
          <p:spPr bwMode="gray">
            <a:xfrm>
              <a:off x="3504" y="0"/>
              <a:ext cx="2058" cy="4320"/>
            </a:xfrm>
            <a:custGeom>
              <a:avLst/>
              <a:gdLst>
                <a:gd name="T0" fmla="*/ 0 w 2058"/>
                <a:gd name="T1" fmla="*/ 0 h 4320"/>
                <a:gd name="T2" fmla="*/ 1056 w 2058"/>
                <a:gd name="T3" fmla="*/ 0 h 4320"/>
                <a:gd name="T4" fmla="*/ 1854 w 2058"/>
                <a:gd name="T5" fmla="*/ 402 h 4320"/>
                <a:gd name="T6" fmla="*/ 2058 w 2058"/>
                <a:gd name="T7" fmla="*/ 972 h 4320"/>
                <a:gd name="T8" fmla="*/ 1296 w 2058"/>
                <a:gd name="T9" fmla="*/ 4320 h 4320"/>
                <a:gd name="T10" fmla="*/ 720 w 2058"/>
                <a:gd name="T11" fmla="*/ 4320 h 4320"/>
                <a:gd name="T12" fmla="*/ 1920 w 2058"/>
                <a:gd name="T13" fmla="*/ 912 h 4320"/>
                <a:gd name="T14" fmla="*/ 1776 w 2058"/>
                <a:gd name="T15" fmla="*/ 432 h 4320"/>
                <a:gd name="T16" fmla="*/ 0 w 2058"/>
                <a:gd name="T17" fmla="*/ 0 h 4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58" h="4320">
                  <a:moveTo>
                    <a:pt x="0" y="0"/>
                  </a:moveTo>
                  <a:lnTo>
                    <a:pt x="1056" y="0"/>
                  </a:lnTo>
                  <a:lnTo>
                    <a:pt x="1854" y="402"/>
                  </a:lnTo>
                  <a:lnTo>
                    <a:pt x="2058" y="972"/>
                  </a:lnTo>
                  <a:lnTo>
                    <a:pt x="1296" y="4320"/>
                  </a:lnTo>
                  <a:lnTo>
                    <a:pt x="720" y="4320"/>
                  </a:lnTo>
                  <a:lnTo>
                    <a:pt x="1920" y="912"/>
                  </a:lnTo>
                  <a:lnTo>
                    <a:pt x="1776" y="432"/>
                  </a:lnTo>
                  <a:lnTo>
                    <a:pt x="0" y="0"/>
                  </a:lnTo>
                  <a:close/>
                </a:path>
              </a:pathLst>
            </a:custGeom>
            <a:solidFill>
              <a:schemeClr val="accent1"/>
            </a:solidFill>
            <a:ln>
              <a:noFill/>
            </a:ln>
            <a:effectLst/>
            <a:extLst>
              <a:ext uri="{91240B29-F687-4f45-9708-019B960494DF}">
                <a14:hiddenLine xmlns="" xmlns:a14="http://schemas.microsoft.com/office/drawing/2010/main" w="9525">
                  <a:solidFill>
                    <a:schemeClr val="tx1"/>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zh-CN" altLang="en-US"/>
            </a:p>
          </p:txBody>
        </p:sp>
        <p:sp>
          <p:nvSpPr>
            <p:cNvPr id="1047" name="Freeform 23"/>
            <p:cNvSpPr>
              <a:spLocks/>
            </p:cNvSpPr>
            <p:nvPr userDrawn="1"/>
          </p:nvSpPr>
          <p:spPr bwMode="gray">
            <a:xfrm>
              <a:off x="4217" y="1056"/>
              <a:ext cx="1152" cy="3264"/>
            </a:xfrm>
            <a:custGeom>
              <a:avLst/>
              <a:gdLst>
                <a:gd name="T0" fmla="*/ 0 w 1152"/>
                <a:gd name="T1" fmla="*/ 3264 h 3264"/>
                <a:gd name="T2" fmla="*/ 1152 w 1152"/>
                <a:gd name="T3" fmla="*/ 0 h 3264"/>
                <a:gd name="T4" fmla="*/ 96 w 1152"/>
                <a:gd name="T5" fmla="*/ 3264 h 3264"/>
                <a:gd name="T6" fmla="*/ 0 w 1152"/>
                <a:gd name="T7" fmla="*/ 3264 h 3264"/>
              </a:gdLst>
              <a:ahLst/>
              <a:cxnLst>
                <a:cxn ang="0">
                  <a:pos x="T0" y="T1"/>
                </a:cxn>
                <a:cxn ang="0">
                  <a:pos x="T2" y="T3"/>
                </a:cxn>
                <a:cxn ang="0">
                  <a:pos x="T4" y="T5"/>
                </a:cxn>
                <a:cxn ang="0">
                  <a:pos x="T6" y="T7"/>
                </a:cxn>
              </a:cxnLst>
              <a:rect l="0" t="0" r="r" b="b"/>
              <a:pathLst>
                <a:path w="1152" h="3264">
                  <a:moveTo>
                    <a:pt x="0" y="3264"/>
                  </a:moveTo>
                  <a:lnTo>
                    <a:pt x="1152" y="0"/>
                  </a:lnTo>
                  <a:lnTo>
                    <a:pt x="96" y="3264"/>
                  </a:lnTo>
                  <a:lnTo>
                    <a:pt x="0" y="3264"/>
                  </a:lnTo>
                  <a:close/>
                </a:path>
              </a:pathLst>
            </a:custGeom>
            <a:solidFill>
              <a:schemeClr val="folHlink"/>
            </a:solidFill>
            <a:ln>
              <a:noFill/>
            </a:ln>
            <a:effectLst/>
            <a:extLst>
              <a:ext uri="{91240B29-F687-4f45-9708-019B960494DF}">
                <a14:hiddenLine xmlns="" xmlns:a14="http://schemas.microsoft.com/office/drawing/2010/main" w="9525">
                  <a:solidFill>
                    <a:schemeClr val="tx1"/>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zh-CN" altLang="en-US"/>
            </a:p>
          </p:txBody>
        </p:sp>
      </p:grpSp>
      <p:grpSp>
        <p:nvGrpSpPr>
          <p:cNvPr id="1046" name="Group 22"/>
          <p:cNvGrpSpPr>
            <a:grpSpLocks/>
          </p:cNvGrpSpPr>
          <p:nvPr/>
        </p:nvGrpSpPr>
        <p:grpSpPr bwMode="auto">
          <a:xfrm>
            <a:off x="142875" y="765175"/>
            <a:ext cx="8858250" cy="5943600"/>
            <a:chOff x="90" y="480"/>
            <a:chExt cx="5580" cy="3744"/>
          </a:xfrm>
        </p:grpSpPr>
        <p:sp>
          <p:nvSpPr>
            <p:cNvPr id="1040" name="Rectangle 16"/>
            <p:cNvSpPr>
              <a:spLocks noChangeArrowheads="1"/>
            </p:cNvSpPr>
            <p:nvPr userDrawn="1"/>
          </p:nvSpPr>
          <p:spPr bwMode="gray">
            <a:xfrm>
              <a:off x="90" y="480"/>
              <a:ext cx="5580" cy="3744"/>
            </a:xfrm>
            <a:prstGeom prst="rect">
              <a:avLst/>
            </a:prstGeom>
            <a:solidFill>
              <a:srgbClr val="FFFFFF">
                <a:alpha val="69000"/>
              </a:srgbClr>
            </a:solidFill>
            <a:ln w="9525">
              <a:solidFill>
                <a:schemeClr val="tx1"/>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zh-CN" altLang="en-US"/>
            </a:p>
          </p:txBody>
        </p:sp>
        <p:sp>
          <p:nvSpPr>
            <p:cNvPr id="1041" name="Rectangle 17"/>
            <p:cNvSpPr>
              <a:spLocks noChangeArrowheads="1"/>
            </p:cNvSpPr>
            <p:nvPr userDrawn="1"/>
          </p:nvSpPr>
          <p:spPr bwMode="gray">
            <a:xfrm>
              <a:off x="90" y="480"/>
              <a:ext cx="5580" cy="3744"/>
            </a:xfrm>
            <a:prstGeom prst="rect">
              <a:avLst/>
            </a:prstGeom>
            <a:solidFill>
              <a:srgbClr val="FFFFFF">
                <a:alpha val="69000"/>
              </a:srgbClr>
            </a:solidFill>
            <a:ln w="9525">
              <a:solidFill>
                <a:srgbClr val="808080"/>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zh-CN" altLang="en-US"/>
            </a:p>
          </p:txBody>
        </p:sp>
      </p:grpSp>
      <p:sp>
        <p:nvSpPr>
          <p:cNvPr id="1042" name="Rectangle 18"/>
          <p:cNvSpPr>
            <a:spLocks noChangeArrowheads="1"/>
          </p:cNvSpPr>
          <p:nvPr/>
        </p:nvSpPr>
        <p:spPr bwMode="gray">
          <a:xfrm>
            <a:off x="381000" y="676275"/>
            <a:ext cx="6248400" cy="152400"/>
          </a:xfrm>
          <a:prstGeom prst="rect">
            <a:avLst/>
          </a:prstGeom>
          <a:solidFill>
            <a:srgbClr val="FFFFFF"/>
          </a:solidFill>
          <a:ln>
            <a:noFill/>
          </a:ln>
          <a:effectLst/>
          <a:extLs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zh-CN" altLang="en-US"/>
          </a:p>
        </p:txBody>
      </p:sp>
      <p:pic>
        <p:nvPicPr>
          <p:cNvPr id="1043" name="Picture 19" descr="2"/>
          <p:cNvPicPr>
            <a:picLocks noChangeAspect="1" noChangeArrowheads="1"/>
          </p:cNvPicPr>
          <p:nvPr/>
        </p:nvPicPr>
        <p:blipFill>
          <a:blip r:embed="rId14">
            <a:extLst>
              <a:ext uri="{28A0092B-C50C-407E-A947-70E740481C1C}">
                <a14:useLocalDpi xmlns="" xmlns:a14="http://schemas.microsoft.com/office/drawing/2010/main" val="0"/>
              </a:ext>
            </a:extLst>
          </a:blip>
          <a:srcRect/>
          <a:stretch>
            <a:fillRect/>
          </a:stretch>
        </p:blipFill>
        <p:spPr bwMode="gray">
          <a:xfrm>
            <a:off x="500063" y="577850"/>
            <a:ext cx="371475" cy="371475"/>
          </a:xfrm>
          <a:prstGeom prst="rect">
            <a:avLst/>
          </a:prstGeom>
          <a:noFill/>
          <a:extLst>
            <a:ext uri="{909E8E84-426E-40dd-AFC4-6F175D3DCCD1}">
              <a14:hiddenFill xmlns="" xmlns:a14="http://schemas.microsoft.com/office/drawing/2010/main">
                <a:solidFill>
                  <a:srgbClr val="FFFFFF"/>
                </a:solidFill>
              </a14:hiddenFill>
            </a:ext>
          </a:extLst>
        </p:spPr>
      </p:pic>
      <p:sp>
        <p:nvSpPr>
          <p:cNvPr id="1026" name="Rectangle 2"/>
          <p:cNvSpPr>
            <a:spLocks noGrp="1" noChangeArrowheads="1"/>
          </p:cNvSpPr>
          <p:nvPr>
            <p:ph type="title"/>
          </p:nvPr>
        </p:nvSpPr>
        <p:spPr bwMode="gray">
          <a:xfrm>
            <a:off x="903288" y="198438"/>
            <a:ext cx="6302375" cy="11430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endParaRPr lang="en-US" altLang="zh-CN"/>
          </a:p>
        </p:txBody>
      </p:sp>
      <p:sp>
        <p:nvSpPr>
          <p:cNvPr id="1027" name="Rectangle 3"/>
          <p:cNvSpPr>
            <a:spLocks noGrp="1" noChangeArrowheads="1"/>
          </p:cNvSpPr>
          <p:nvPr>
            <p:ph type="body" idx="1"/>
          </p:nvPr>
        </p:nvSpPr>
        <p:spPr bwMode="gray">
          <a:xfrm>
            <a:off x="457200" y="1600200"/>
            <a:ext cx="8229600" cy="452596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二级</a:t>
            </a:r>
          </a:p>
          <a:p>
            <a:pPr lvl="2"/>
            <a:r>
              <a:rPr lang="zh-CN" altLang="en-US" smtClean="0"/>
              <a:t>三级</a:t>
            </a:r>
          </a:p>
          <a:p>
            <a:pPr lvl="3"/>
            <a:r>
              <a:rPr lang="zh-CN" altLang="en-US" smtClean="0"/>
              <a:t>四级</a:t>
            </a:r>
          </a:p>
          <a:p>
            <a:pPr lvl="4"/>
            <a:r>
              <a:rPr lang="zh-CN" altLang="en-US" smtClean="0"/>
              <a:t>五级</a:t>
            </a:r>
            <a:endParaRPr lang="en-US" altLang="zh-CN"/>
          </a:p>
        </p:txBody>
      </p:sp>
      <p:sp>
        <p:nvSpPr>
          <p:cNvPr id="1028" name="Rectangle 4"/>
          <p:cNvSpPr>
            <a:spLocks noGrp="1" noChangeArrowheads="1"/>
          </p:cNvSpPr>
          <p:nvPr>
            <p:ph type="dt" sz="half" idx="2"/>
          </p:nvPr>
        </p:nvSpPr>
        <p:spPr bwMode="gray">
          <a:xfrm>
            <a:off x="457200" y="6283325"/>
            <a:ext cx="2133600" cy="3048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lvl1pPr>
              <a:defRPr sz="1400"/>
            </a:lvl1pPr>
          </a:lstStyle>
          <a:p>
            <a:endParaRPr lang="en-US" altLang="zh-CN"/>
          </a:p>
        </p:txBody>
      </p:sp>
      <p:sp>
        <p:nvSpPr>
          <p:cNvPr id="1029" name="Rectangle 5"/>
          <p:cNvSpPr>
            <a:spLocks noGrp="1" noChangeArrowheads="1"/>
          </p:cNvSpPr>
          <p:nvPr>
            <p:ph type="ftr" sz="quarter" idx="3"/>
          </p:nvPr>
        </p:nvSpPr>
        <p:spPr bwMode="gray">
          <a:xfrm>
            <a:off x="3124200" y="6283325"/>
            <a:ext cx="2895600" cy="3048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lvl1pPr algn="ctr">
              <a:defRPr sz="1400"/>
            </a:lvl1pPr>
          </a:lstStyle>
          <a:p>
            <a:endParaRPr lang="en-US" altLang="zh-CN"/>
          </a:p>
        </p:txBody>
      </p:sp>
      <p:sp>
        <p:nvSpPr>
          <p:cNvPr id="1030" name="Rectangle 6"/>
          <p:cNvSpPr>
            <a:spLocks noGrp="1" noChangeArrowheads="1"/>
          </p:cNvSpPr>
          <p:nvPr>
            <p:ph type="sldNum" sz="quarter" idx="4"/>
          </p:nvPr>
        </p:nvSpPr>
        <p:spPr bwMode="gray">
          <a:xfrm>
            <a:off x="6553200" y="6283325"/>
            <a:ext cx="2133600" cy="3048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lvl1pPr algn="r">
              <a:defRPr sz="1400"/>
            </a:lvl1pPr>
          </a:lstStyle>
          <a:p>
            <a:fld id="{9132BE39-7FD0-BC4C-9960-3B5CDFF62EF5}" type="slidenum">
              <a:rPr lang="en-US" altLang="zh-CN"/>
              <a:pPr/>
              <a:t>‹#›</a:t>
            </a:fld>
            <a:endParaRPr lang="en-US" altLang="zh-CN"/>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ransition/>
  <p:timing>
    <p:tnLst>
      <p:par>
        <p:cTn id="1" dur="indefinite" restart="never" nodeType="tmRoot"/>
      </p:par>
    </p:tnLst>
  </p:timing>
  <p:txStyles>
    <p:titleStyle>
      <a:lvl1pPr algn="l" rtl="0" eaLnBrk="1" fontAlgn="base" hangingPunct="1">
        <a:spcBef>
          <a:spcPct val="0"/>
        </a:spcBef>
        <a:spcAft>
          <a:spcPct val="0"/>
        </a:spcAft>
        <a:defRPr sz="4200" b="1">
          <a:solidFill>
            <a:srgbClr val="000000"/>
          </a:solidFill>
          <a:latin typeface="+mj-lt"/>
          <a:ea typeface="+mj-ea"/>
          <a:cs typeface="+mj-cs"/>
        </a:defRPr>
      </a:lvl1pPr>
      <a:lvl2pPr algn="l" rtl="0" eaLnBrk="1" fontAlgn="base" hangingPunct="1">
        <a:spcBef>
          <a:spcPct val="0"/>
        </a:spcBef>
        <a:spcAft>
          <a:spcPct val="0"/>
        </a:spcAft>
        <a:defRPr sz="4200" b="1">
          <a:solidFill>
            <a:srgbClr val="000000"/>
          </a:solidFill>
          <a:latin typeface="Arial" charset="0"/>
          <a:ea typeface="宋体" charset="0"/>
        </a:defRPr>
      </a:lvl2pPr>
      <a:lvl3pPr algn="l" rtl="0" eaLnBrk="1" fontAlgn="base" hangingPunct="1">
        <a:spcBef>
          <a:spcPct val="0"/>
        </a:spcBef>
        <a:spcAft>
          <a:spcPct val="0"/>
        </a:spcAft>
        <a:defRPr sz="4200" b="1">
          <a:solidFill>
            <a:srgbClr val="000000"/>
          </a:solidFill>
          <a:latin typeface="Arial" charset="0"/>
          <a:ea typeface="宋体" charset="0"/>
        </a:defRPr>
      </a:lvl3pPr>
      <a:lvl4pPr algn="l" rtl="0" eaLnBrk="1" fontAlgn="base" hangingPunct="1">
        <a:spcBef>
          <a:spcPct val="0"/>
        </a:spcBef>
        <a:spcAft>
          <a:spcPct val="0"/>
        </a:spcAft>
        <a:defRPr sz="4200" b="1">
          <a:solidFill>
            <a:srgbClr val="000000"/>
          </a:solidFill>
          <a:latin typeface="Arial" charset="0"/>
          <a:ea typeface="宋体" charset="0"/>
        </a:defRPr>
      </a:lvl4pPr>
      <a:lvl5pPr algn="l" rtl="0" eaLnBrk="1" fontAlgn="base" hangingPunct="1">
        <a:spcBef>
          <a:spcPct val="0"/>
        </a:spcBef>
        <a:spcAft>
          <a:spcPct val="0"/>
        </a:spcAft>
        <a:defRPr sz="4200" b="1">
          <a:solidFill>
            <a:srgbClr val="000000"/>
          </a:solidFill>
          <a:latin typeface="Arial" charset="0"/>
          <a:ea typeface="宋体" charset="0"/>
        </a:defRPr>
      </a:lvl5pPr>
      <a:lvl6pPr marL="457200" algn="l" rtl="0" eaLnBrk="1" fontAlgn="base" hangingPunct="1">
        <a:spcBef>
          <a:spcPct val="0"/>
        </a:spcBef>
        <a:spcAft>
          <a:spcPct val="0"/>
        </a:spcAft>
        <a:defRPr sz="4200" b="1">
          <a:solidFill>
            <a:srgbClr val="000000"/>
          </a:solidFill>
          <a:latin typeface="Arial" charset="0"/>
          <a:ea typeface="宋体" charset="0"/>
        </a:defRPr>
      </a:lvl6pPr>
      <a:lvl7pPr marL="914400" algn="l" rtl="0" eaLnBrk="1" fontAlgn="base" hangingPunct="1">
        <a:spcBef>
          <a:spcPct val="0"/>
        </a:spcBef>
        <a:spcAft>
          <a:spcPct val="0"/>
        </a:spcAft>
        <a:defRPr sz="4200" b="1">
          <a:solidFill>
            <a:srgbClr val="000000"/>
          </a:solidFill>
          <a:latin typeface="Arial" charset="0"/>
          <a:ea typeface="宋体" charset="0"/>
        </a:defRPr>
      </a:lvl7pPr>
      <a:lvl8pPr marL="1371600" algn="l" rtl="0" eaLnBrk="1" fontAlgn="base" hangingPunct="1">
        <a:spcBef>
          <a:spcPct val="0"/>
        </a:spcBef>
        <a:spcAft>
          <a:spcPct val="0"/>
        </a:spcAft>
        <a:defRPr sz="4200" b="1">
          <a:solidFill>
            <a:srgbClr val="000000"/>
          </a:solidFill>
          <a:latin typeface="Arial" charset="0"/>
          <a:ea typeface="宋体" charset="0"/>
        </a:defRPr>
      </a:lvl8pPr>
      <a:lvl9pPr marL="1828800" algn="l" rtl="0" eaLnBrk="1" fontAlgn="base" hangingPunct="1">
        <a:spcBef>
          <a:spcPct val="0"/>
        </a:spcBef>
        <a:spcAft>
          <a:spcPct val="0"/>
        </a:spcAft>
        <a:defRPr sz="4200" b="1">
          <a:solidFill>
            <a:srgbClr val="000000"/>
          </a:solidFill>
          <a:latin typeface="Arial" charset="0"/>
          <a:ea typeface="宋体" charset="0"/>
        </a:defRPr>
      </a:lvl9pPr>
    </p:titleStyle>
    <p:bodyStyle>
      <a:lvl1pPr marL="342900" indent="-342900" algn="l" rtl="0" eaLnBrk="1" fontAlgn="base" hangingPunct="1">
        <a:spcBef>
          <a:spcPct val="20000"/>
        </a:spcBef>
        <a:spcAft>
          <a:spcPct val="0"/>
        </a:spcAft>
        <a:buChar char="•"/>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ea typeface="+mn-ea"/>
        </a:defRPr>
      </a:lvl2pPr>
      <a:lvl3pPr marL="1143000" indent="-228600" algn="l" rtl="0" eaLnBrk="1" fontAlgn="base" hangingPunct="1">
        <a:spcBef>
          <a:spcPct val="20000"/>
        </a:spcBef>
        <a:spcAft>
          <a:spcPct val="0"/>
        </a:spcAft>
        <a:buChar char="•"/>
        <a:defRPr sz="2400">
          <a:solidFill>
            <a:schemeClr val="tx1"/>
          </a:solidFill>
          <a:latin typeface="+mn-lt"/>
          <a:ea typeface="+mn-ea"/>
        </a:defRPr>
      </a:lvl3pPr>
      <a:lvl4pPr marL="1600200" indent="-228600" algn="l" rtl="0" eaLnBrk="1" fontAlgn="base" hangingPunct="1">
        <a:spcBef>
          <a:spcPct val="20000"/>
        </a:spcBef>
        <a:spcAft>
          <a:spcPct val="0"/>
        </a:spcAft>
        <a:buChar char="–"/>
        <a:defRPr sz="2000">
          <a:solidFill>
            <a:schemeClr val="tx1"/>
          </a:solidFill>
          <a:latin typeface="+mn-lt"/>
          <a:ea typeface="+mn-ea"/>
        </a:defRPr>
      </a:lvl4pPr>
      <a:lvl5pPr marL="2057400" indent="-228600" algn="l" rtl="0" eaLnBrk="1" fontAlgn="base" hangingPunct="1">
        <a:spcBef>
          <a:spcPct val="20000"/>
        </a:spcBef>
        <a:spcAft>
          <a:spcPct val="0"/>
        </a:spcAft>
        <a:buChar char="»"/>
        <a:defRPr sz="2000">
          <a:solidFill>
            <a:schemeClr val="tx1"/>
          </a:solidFill>
          <a:latin typeface="+mn-lt"/>
          <a:ea typeface="+mn-ea"/>
        </a:defRPr>
      </a:lvl5pPr>
      <a:lvl6pPr marL="2514600" indent="-228600" algn="l" rtl="0" eaLnBrk="1" fontAlgn="base" hangingPunct="1">
        <a:spcBef>
          <a:spcPct val="20000"/>
        </a:spcBef>
        <a:spcAft>
          <a:spcPct val="0"/>
        </a:spcAft>
        <a:buChar char="»"/>
        <a:defRPr sz="2000">
          <a:solidFill>
            <a:schemeClr val="tx1"/>
          </a:solidFill>
          <a:latin typeface="+mn-lt"/>
          <a:ea typeface="+mn-ea"/>
        </a:defRPr>
      </a:lvl6pPr>
      <a:lvl7pPr marL="2971800" indent="-228600" algn="l" rtl="0" eaLnBrk="1" fontAlgn="base" hangingPunct="1">
        <a:spcBef>
          <a:spcPct val="20000"/>
        </a:spcBef>
        <a:spcAft>
          <a:spcPct val="0"/>
        </a:spcAft>
        <a:buChar char="»"/>
        <a:defRPr sz="2000">
          <a:solidFill>
            <a:schemeClr val="tx1"/>
          </a:solidFill>
          <a:latin typeface="+mn-lt"/>
          <a:ea typeface="+mn-ea"/>
        </a:defRPr>
      </a:lvl7pPr>
      <a:lvl8pPr marL="3429000" indent="-228600" algn="l" rtl="0" eaLnBrk="1" fontAlgn="base" hangingPunct="1">
        <a:spcBef>
          <a:spcPct val="20000"/>
        </a:spcBef>
        <a:spcAft>
          <a:spcPct val="0"/>
        </a:spcAft>
        <a:buChar char="»"/>
        <a:defRPr sz="2000">
          <a:solidFill>
            <a:schemeClr val="tx1"/>
          </a:solidFill>
          <a:latin typeface="+mn-lt"/>
          <a:ea typeface="+mn-ea"/>
        </a:defRPr>
      </a:lvl8pPr>
      <a:lvl9pPr marL="3886200" indent="-228600" algn="l" rtl="0" eaLnBrk="1" fontAlgn="base" hangingPunct="1">
        <a:spcBef>
          <a:spcPct val="20000"/>
        </a:spcBef>
        <a:spcAft>
          <a:spcPct val="0"/>
        </a:spcAft>
        <a:buChar char="»"/>
        <a:defRPr sz="2000">
          <a:solidFill>
            <a:schemeClr val="tx1"/>
          </a:solidFill>
          <a:latin typeface="+mn-lt"/>
          <a:ea typeface="+mn-ea"/>
        </a:defRPr>
      </a:lvl9pPr>
    </p:bodyStyle>
    <p:otherStyle>
      <a:defPPr>
        <a:defRPr lang="zh-CN"/>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1071538" y="4357694"/>
            <a:ext cx="7772400" cy="885825"/>
          </a:xfrm>
        </p:spPr>
        <p:txBody>
          <a:bodyPr/>
          <a:lstStyle/>
          <a:p>
            <a:pPr algn="ctr"/>
            <a:r>
              <a:rPr lang="zh-CN" altLang="en-US" dirty="0" smtClean="0"/>
              <a:t>              第九章 人力资源管理</a:t>
            </a:r>
            <a:endParaRPr lang="en-US" altLang="zh-CN" dirty="0"/>
          </a:p>
        </p:txBody>
      </p:sp>
      <p:sp>
        <p:nvSpPr>
          <p:cNvPr id="2051" name="Rectangle 3"/>
          <p:cNvSpPr>
            <a:spLocks noGrp="1" noChangeArrowheads="1"/>
          </p:cNvSpPr>
          <p:nvPr>
            <p:ph type="subTitle" idx="1"/>
          </p:nvPr>
        </p:nvSpPr>
        <p:spPr/>
        <p:txBody>
          <a:bodyPr/>
          <a:lstStyle/>
          <a:p>
            <a:r>
              <a:rPr lang="zh-CN" altLang="en-US" dirty="0" smtClean="0"/>
              <a:t>管理学原理</a:t>
            </a:r>
            <a:endParaRPr lang="en-US" altLang="zh-CN"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60" name="Rectangle 4"/>
          <p:cNvSpPr>
            <a:spLocks noChangeArrowheads="1"/>
          </p:cNvSpPr>
          <p:nvPr/>
        </p:nvSpPr>
        <p:spPr bwMode="auto">
          <a:xfrm>
            <a:off x="1328760" y="776272"/>
            <a:ext cx="6457950" cy="366712"/>
          </a:xfrm>
          <a:prstGeom prst="rect">
            <a:avLst/>
          </a:prstGeom>
          <a:noFill/>
          <a:ln w="9525">
            <a:noFill/>
            <a:miter lim="800000"/>
            <a:headEnd/>
            <a:tailEnd/>
          </a:ln>
          <a:effectLst>
            <a:prstShdw prst="shdw17" dist="17961" dir="2700000">
              <a:schemeClr val="accent1">
                <a:gamma/>
                <a:shade val="60000"/>
                <a:invGamma/>
              </a:schemeClr>
            </a:prstShdw>
          </a:effectLst>
        </p:spPr>
        <p:txBody>
          <a:bodyPr wrap="none" anchor="ctr">
            <a:spAutoFit/>
          </a:bodyPr>
          <a:lstStyle/>
          <a:p>
            <a:pPr algn="ctr" eaLnBrk="0" hangingPunct="0"/>
            <a:r>
              <a:rPr lang="zh-CN" altLang="en-US" dirty="0">
                <a:ea typeface="宋体" pitchFamily="2" charset="-122"/>
              </a:rPr>
              <a:t>表</a:t>
            </a:r>
            <a:r>
              <a:rPr lang="en-US" altLang="zh-CN" dirty="0">
                <a:ea typeface="宋体" pitchFamily="2" charset="-122"/>
              </a:rPr>
              <a:t>9-1</a:t>
            </a:r>
            <a:r>
              <a:rPr lang="zh-CN" altLang="en-US" dirty="0">
                <a:ea typeface="宋体" pitchFamily="2" charset="-122"/>
              </a:rPr>
              <a:t>人事管理、人力资源管理、战略性人力资源管理间的区别</a:t>
            </a:r>
          </a:p>
        </p:txBody>
      </p:sp>
      <p:graphicFrame>
        <p:nvGraphicFramePr>
          <p:cNvPr id="45194" name="Group 138"/>
          <p:cNvGraphicFramePr>
            <a:graphicFrameLocks noGrp="1"/>
          </p:cNvGraphicFramePr>
          <p:nvPr/>
        </p:nvGraphicFramePr>
        <p:xfrm>
          <a:off x="468313" y="1285860"/>
          <a:ext cx="8351837" cy="5214303"/>
        </p:xfrm>
        <a:graphic>
          <a:graphicData uri="http://schemas.openxmlformats.org/drawingml/2006/table">
            <a:tbl>
              <a:tblPr/>
              <a:tblGrid>
                <a:gridCol w="1495425"/>
                <a:gridCol w="2284412"/>
                <a:gridCol w="2287588"/>
                <a:gridCol w="2284412"/>
              </a:tblGrid>
              <a:tr h="631825">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en-US" sz="1600" b="0" i="0" u="none" strike="noStrike" cap="none" normalizeH="0" baseline="0" smtClean="0">
                          <a:ln>
                            <a:noFill/>
                          </a:ln>
                          <a:solidFill>
                            <a:schemeClr val="tx1"/>
                          </a:solidFill>
                          <a:effectLst/>
                          <a:latin typeface="宋体" pitchFamily="2" charset="-122"/>
                          <a:ea typeface="宋体" pitchFamily="2" charset="-122"/>
                          <a:cs typeface="Calibri" pitchFamily="34" charset="0"/>
                        </a:rPr>
                        <a:t>关于</a:t>
                      </a:r>
                      <a:r>
                        <a:rPr kumimoji="0" lang="zh-CN" altLang="en-US" sz="1600" b="0" i="0" u="none" strike="noStrike" cap="none" normalizeH="0" baseline="0" smtClean="0">
                          <a:ln>
                            <a:noFill/>
                          </a:ln>
                          <a:solidFill>
                            <a:schemeClr val="tx1"/>
                          </a:solidFill>
                          <a:effectLst/>
                          <a:latin typeface="Arial"/>
                          <a:ea typeface="宋体" pitchFamily="2" charset="-122"/>
                          <a:cs typeface="Calibri" pitchFamily="34" charset="0"/>
                        </a:rPr>
                        <a:t>“</a:t>
                      </a:r>
                      <a:r>
                        <a:rPr kumimoji="0" lang="zh-CN" altLang="en-US" sz="1600" b="0" i="0" u="none" strike="noStrike" cap="none" normalizeH="0" baseline="0" smtClean="0">
                          <a:ln>
                            <a:noFill/>
                          </a:ln>
                          <a:solidFill>
                            <a:schemeClr val="tx1"/>
                          </a:solidFill>
                          <a:effectLst/>
                          <a:latin typeface="宋体" pitchFamily="2" charset="-122"/>
                          <a:ea typeface="宋体" pitchFamily="2" charset="-122"/>
                          <a:cs typeface="Calibri" pitchFamily="34" charset="0"/>
                        </a:rPr>
                        <a:t>人</a:t>
                      </a:r>
                      <a:r>
                        <a:rPr kumimoji="0" lang="zh-CN" altLang="en-US" sz="1600" b="0" i="0" u="none" strike="noStrike" cap="none" normalizeH="0" baseline="0" smtClean="0">
                          <a:ln>
                            <a:noFill/>
                          </a:ln>
                          <a:solidFill>
                            <a:schemeClr val="tx1"/>
                          </a:solidFill>
                          <a:effectLst/>
                          <a:latin typeface="Arial"/>
                          <a:ea typeface="宋体" pitchFamily="2" charset="-122"/>
                          <a:cs typeface="Calibri" pitchFamily="34" charset="0"/>
                        </a:rPr>
                        <a:t>”</a:t>
                      </a:r>
                      <a:r>
                        <a:rPr kumimoji="0" lang="zh-CN" altLang="en-US" sz="1600" b="0" i="0" u="none" strike="noStrike" cap="none" normalizeH="0" baseline="0" smtClean="0">
                          <a:ln>
                            <a:noFill/>
                          </a:ln>
                          <a:solidFill>
                            <a:schemeClr val="tx1"/>
                          </a:solidFill>
                          <a:effectLst/>
                          <a:latin typeface="宋体" pitchFamily="2" charset="-122"/>
                          <a:ea typeface="宋体" pitchFamily="2" charset="-122"/>
                          <a:cs typeface="Calibri" pitchFamily="34" charset="0"/>
                        </a:rPr>
                        <a:t>的管理维度</a:t>
                      </a:r>
                      <a:endParaRPr kumimoji="0" lang="zh-CN" altLang="en-US" sz="1600" b="0" i="0" u="none" strike="noStrike" cap="none" normalizeH="0" baseline="0" smtClean="0">
                        <a:ln>
                          <a:noFill/>
                        </a:ln>
                        <a:solidFill>
                          <a:schemeClr val="tx1"/>
                        </a:solidFill>
                        <a:effectLst/>
                        <a:latin typeface="Arial" charset="0"/>
                        <a:ea typeface="宋体" pitchFamily="2" charset="-122"/>
                        <a:cs typeface="Calibri"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en-US" sz="1600" b="0" i="0" u="none" strike="noStrike" cap="none" normalizeH="0" baseline="0" smtClean="0">
                          <a:ln>
                            <a:noFill/>
                          </a:ln>
                          <a:solidFill>
                            <a:schemeClr val="tx1"/>
                          </a:solidFill>
                          <a:effectLst/>
                          <a:latin typeface="宋体" pitchFamily="2" charset="-122"/>
                          <a:ea typeface="宋体" pitchFamily="2" charset="-122"/>
                          <a:cs typeface="Calibri" pitchFamily="34" charset="0"/>
                        </a:rPr>
                        <a:t>人事管理</a:t>
                      </a:r>
                      <a:endParaRPr kumimoji="0" lang="zh-CN" altLang="en-US" sz="1600" b="0" i="0" u="none" strike="noStrike" cap="none" normalizeH="0" baseline="0" smtClean="0">
                        <a:ln>
                          <a:noFill/>
                        </a:ln>
                        <a:solidFill>
                          <a:schemeClr val="tx1"/>
                        </a:solidFill>
                        <a:effectLst/>
                        <a:latin typeface="Arial" charset="0"/>
                        <a:ea typeface="宋体" pitchFamily="2" charset="-122"/>
                        <a:cs typeface="Calibri"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en-US" sz="1600" b="0" i="0" u="none" strike="noStrike" cap="none" normalizeH="0" baseline="0" smtClean="0">
                          <a:ln>
                            <a:noFill/>
                          </a:ln>
                          <a:solidFill>
                            <a:schemeClr val="tx1"/>
                          </a:solidFill>
                          <a:effectLst/>
                          <a:latin typeface="宋体" pitchFamily="2" charset="-122"/>
                          <a:ea typeface="宋体" pitchFamily="2" charset="-122"/>
                          <a:cs typeface="Calibri" pitchFamily="34" charset="0"/>
                        </a:rPr>
                        <a:t>人力资源管理</a:t>
                      </a:r>
                      <a:endParaRPr kumimoji="0" lang="zh-CN" altLang="en-US" sz="1600" b="0" i="0" u="none" strike="noStrike" cap="none" normalizeH="0" baseline="0" smtClean="0">
                        <a:ln>
                          <a:noFill/>
                        </a:ln>
                        <a:solidFill>
                          <a:schemeClr val="tx1"/>
                        </a:solidFill>
                        <a:effectLst/>
                        <a:latin typeface="Arial" charset="0"/>
                        <a:ea typeface="宋体" pitchFamily="2" charset="-122"/>
                        <a:cs typeface="Calibri"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en-US" sz="1600" b="0" i="0" u="none" strike="noStrike" cap="none" normalizeH="0" baseline="0" smtClean="0">
                          <a:ln>
                            <a:noFill/>
                          </a:ln>
                          <a:solidFill>
                            <a:schemeClr val="tx1"/>
                          </a:solidFill>
                          <a:effectLst/>
                          <a:latin typeface="宋体" pitchFamily="2" charset="-122"/>
                          <a:ea typeface="宋体" pitchFamily="2" charset="-122"/>
                          <a:cs typeface="Calibri" pitchFamily="34" charset="0"/>
                        </a:rPr>
                        <a:t>战略性人力资源管理</a:t>
                      </a:r>
                      <a:endParaRPr kumimoji="0" lang="zh-CN" altLang="en-US" sz="1600" b="0" i="0" u="none" strike="noStrike" cap="none" normalizeH="0" baseline="0" smtClean="0">
                        <a:ln>
                          <a:noFill/>
                        </a:ln>
                        <a:solidFill>
                          <a:schemeClr val="tx1"/>
                        </a:solidFill>
                        <a:effectLst/>
                        <a:latin typeface="Arial" charset="0"/>
                        <a:ea typeface="宋体" pitchFamily="2" charset="-122"/>
                        <a:cs typeface="Calibri"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633413">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en-US" sz="1600" b="0" i="0" u="none" strike="noStrike" cap="none" normalizeH="0" baseline="0" smtClean="0">
                          <a:ln>
                            <a:noFill/>
                          </a:ln>
                          <a:solidFill>
                            <a:schemeClr val="tx1"/>
                          </a:solidFill>
                          <a:effectLst/>
                          <a:latin typeface="宋体" pitchFamily="2" charset="-122"/>
                          <a:ea typeface="宋体" pitchFamily="2" charset="-122"/>
                          <a:cs typeface="Calibri" pitchFamily="34" charset="0"/>
                        </a:rPr>
                        <a:t>理念</a:t>
                      </a:r>
                      <a:endParaRPr kumimoji="0" lang="zh-CN" altLang="en-US" sz="1600" b="0" i="0" u="none" strike="noStrike" cap="none" normalizeH="0" baseline="0" smtClean="0">
                        <a:ln>
                          <a:noFill/>
                        </a:ln>
                        <a:solidFill>
                          <a:schemeClr val="tx1"/>
                        </a:solidFill>
                        <a:effectLst/>
                        <a:latin typeface="Arial" charset="0"/>
                        <a:ea typeface="宋体" pitchFamily="2" charset="-122"/>
                        <a:cs typeface="Calibri"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en-US" sz="1600" b="0" i="0" u="none" strike="noStrike" cap="none" normalizeH="0" baseline="0" smtClean="0">
                          <a:ln>
                            <a:noFill/>
                          </a:ln>
                          <a:solidFill>
                            <a:schemeClr val="tx1"/>
                          </a:solidFill>
                          <a:effectLst/>
                          <a:latin typeface="Arial"/>
                          <a:ea typeface="宋体" pitchFamily="2" charset="-122"/>
                          <a:cs typeface="Calibri" pitchFamily="34" charset="0"/>
                        </a:rPr>
                        <a:t>“</a:t>
                      </a:r>
                      <a:r>
                        <a:rPr kumimoji="0" lang="zh-CN" altLang="en-US" sz="1600" b="0" i="0" u="none" strike="noStrike" cap="none" normalizeH="0" baseline="0" smtClean="0">
                          <a:ln>
                            <a:noFill/>
                          </a:ln>
                          <a:solidFill>
                            <a:schemeClr val="tx1"/>
                          </a:solidFill>
                          <a:effectLst/>
                          <a:latin typeface="宋体" pitchFamily="2" charset="-122"/>
                          <a:ea typeface="宋体" pitchFamily="2" charset="-122"/>
                          <a:cs typeface="Calibri" pitchFamily="34" charset="0"/>
                        </a:rPr>
                        <a:t>人</a:t>
                      </a:r>
                      <a:r>
                        <a:rPr kumimoji="0" lang="zh-CN" altLang="en-US" sz="1600" b="0" i="0" u="none" strike="noStrike" cap="none" normalizeH="0" baseline="0" smtClean="0">
                          <a:ln>
                            <a:noFill/>
                          </a:ln>
                          <a:solidFill>
                            <a:schemeClr val="tx1"/>
                          </a:solidFill>
                          <a:effectLst/>
                          <a:latin typeface="Arial"/>
                          <a:ea typeface="宋体" pitchFamily="2" charset="-122"/>
                          <a:cs typeface="Calibri" pitchFamily="34" charset="0"/>
                        </a:rPr>
                        <a:t>”</a:t>
                      </a:r>
                      <a:r>
                        <a:rPr kumimoji="0" lang="zh-CN" altLang="en-US" sz="1600" b="0" i="0" u="none" strike="noStrike" cap="none" normalizeH="0" baseline="0" smtClean="0">
                          <a:ln>
                            <a:noFill/>
                          </a:ln>
                          <a:solidFill>
                            <a:schemeClr val="tx1"/>
                          </a:solidFill>
                          <a:effectLst/>
                          <a:latin typeface="宋体" pitchFamily="2" charset="-122"/>
                          <a:ea typeface="宋体" pitchFamily="2" charset="-122"/>
                          <a:cs typeface="Calibri" pitchFamily="34" charset="0"/>
                        </a:rPr>
                        <a:t>是一种工具性资源，服务于其它资源</a:t>
                      </a:r>
                      <a:endParaRPr kumimoji="0" lang="zh-CN" altLang="en-US" sz="1600" b="0" i="0" u="none" strike="noStrike" cap="none" normalizeH="0" baseline="0" smtClean="0">
                        <a:ln>
                          <a:noFill/>
                        </a:ln>
                        <a:solidFill>
                          <a:schemeClr val="tx1"/>
                        </a:solidFill>
                        <a:effectLst/>
                        <a:latin typeface="Arial" charset="0"/>
                        <a:ea typeface="宋体" pitchFamily="2" charset="-122"/>
                        <a:cs typeface="Calibri"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en-US" sz="1600" b="0" i="0" u="none" strike="noStrike" cap="none" normalizeH="0" baseline="0" smtClean="0">
                          <a:ln>
                            <a:noFill/>
                          </a:ln>
                          <a:solidFill>
                            <a:schemeClr val="tx1"/>
                          </a:solidFill>
                          <a:effectLst/>
                          <a:latin typeface="宋体" pitchFamily="2" charset="-122"/>
                          <a:ea typeface="宋体" pitchFamily="2" charset="-122"/>
                          <a:cs typeface="Calibri" pitchFamily="34" charset="0"/>
                        </a:rPr>
                        <a:t>人力资源是组织的一种重要资源</a:t>
                      </a:r>
                      <a:endParaRPr kumimoji="0" lang="zh-CN" altLang="en-US" sz="1600" b="0" i="0" u="none" strike="noStrike" cap="none" normalizeH="0" baseline="0" smtClean="0">
                        <a:ln>
                          <a:noFill/>
                        </a:ln>
                        <a:solidFill>
                          <a:schemeClr val="tx1"/>
                        </a:solidFill>
                        <a:effectLst/>
                        <a:latin typeface="Arial" charset="0"/>
                        <a:ea typeface="宋体" pitchFamily="2" charset="-122"/>
                        <a:cs typeface="Calibri"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en-US" sz="1600" b="0" i="0" u="none" strike="noStrike" cap="none" normalizeH="0" baseline="0" smtClean="0">
                          <a:ln>
                            <a:noFill/>
                          </a:ln>
                          <a:solidFill>
                            <a:schemeClr val="tx1"/>
                          </a:solidFill>
                          <a:effectLst/>
                          <a:latin typeface="宋体" pitchFamily="2" charset="-122"/>
                          <a:ea typeface="宋体" pitchFamily="2" charset="-122"/>
                          <a:cs typeface="Calibri" pitchFamily="34" charset="0"/>
                        </a:rPr>
                        <a:t>人力资源是组织最重要的资源，是一种战略资产</a:t>
                      </a:r>
                      <a:endParaRPr kumimoji="0" lang="zh-CN" altLang="en-US" sz="1600" b="0" i="0" u="none" strike="noStrike" cap="none" normalizeH="0" baseline="0" smtClean="0">
                        <a:ln>
                          <a:noFill/>
                        </a:ln>
                        <a:solidFill>
                          <a:schemeClr val="tx1"/>
                        </a:solidFill>
                        <a:effectLst/>
                        <a:latin typeface="Arial" charset="0"/>
                        <a:ea typeface="宋体" pitchFamily="2" charset="-122"/>
                        <a:cs typeface="Calibri"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392238">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en-US" sz="1600" b="0" i="0" u="none" strike="noStrike" cap="none" normalizeH="0" baseline="0" smtClean="0">
                          <a:ln>
                            <a:noFill/>
                          </a:ln>
                          <a:solidFill>
                            <a:schemeClr val="tx1"/>
                          </a:solidFill>
                          <a:effectLst/>
                          <a:latin typeface="宋体" pitchFamily="2" charset="-122"/>
                          <a:ea typeface="宋体" pitchFamily="2" charset="-122"/>
                          <a:cs typeface="Calibri" pitchFamily="34" charset="0"/>
                        </a:rPr>
                        <a:t>与战略的关系</a:t>
                      </a:r>
                      <a:endParaRPr kumimoji="0" lang="zh-CN" altLang="en-US" sz="1600" b="0" i="0" u="none" strike="noStrike" cap="none" normalizeH="0" baseline="0" smtClean="0">
                        <a:ln>
                          <a:noFill/>
                        </a:ln>
                        <a:solidFill>
                          <a:schemeClr val="tx1"/>
                        </a:solidFill>
                        <a:effectLst/>
                        <a:latin typeface="Arial" charset="0"/>
                        <a:ea typeface="宋体" pitchFamily="2" charset="-122"/>
                        <a:cs typeface="Calibri"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en-US" sz="1600" b="0" i="0" u="none" strike="noStrike" cap="none" normalizeH="0" baseline="0" smtClean="0">
                          <a:ln>
                            <a:noFill/>
                          </a:ln>
                          <a:solidFill>
                            <a:schemeClr val="tx1"/>
                          </a:solidFill>
                          <a:effectLst/>
                          <a:latin typeface="宋体" pitchFamily="2" charset="-122"/>
                          <a:ea typeface="宋体" pitchFamily="2" charset="-122"/>
                          <a:cs typeface="Calibri" pitchFamily="34" charset="0"/>
                        </a:rPr>
                        <a:t>很少涉及组织战略决策，与战略规划的联系是一种行政联系或单向执行联系，即扮演执行者单一角色 </a:t>
                      </a:r>
                      <a:endParaRPr kumimoji="0" lang="zh-CN" altLang="en-US" sz="1600" b="0" i="0" u="none" strike="noStrike" cap="none" normalizeH="0" baseline="0" smtClean="0">
                        <a:ln>
                          <a:noFill/>
                        </a:ln>
                        <a:solidFill>
                          <a:schemeClr val="tx1"/>
                        </a:solidFill>
                        <a:effectLst/>
                        <a:latin typeface="Arial" charset="0"/>
                        <a:ea typeface="宋体" pitchFamily="2" charset="-122"/>
                        <a:cs typeface="Calibri"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en-US" sz="1600" b="0" i="0" u="none" strike="noStrike" cap="none" normalizeH="0" baseline="0" smtClean="0">
                          <a:ln>
                            <a:noFill/>
                          </a:ln>
                          <a:solidFill>
                            <a:schemeClr val="tx1"/>
                          </a:solidFill>
                          <a:effectLst/>
                          <a:latin typeface="宋体" pitchFamily="2" charset="-122"/>
                          <a:ea typeface="宋体" pitchFamily="2" charset="-122"/>
                          <a:cs typeface="Calibri" pitchFamily="34" charset="0"/>
                        </a:rPr>
                        <a:t>是组织战略决策的重要辅助者、信息提供者，与战略规划的联系是一种双向联系，即扮演辅助者和战略执行者双重角色</a:t>
                      </a:r>
                      <a:endParaRPr kumimoji="0" lang="zh-CN" altLang="en-US" sz="1600" b="0" i="0" u="none" strike="noStrike" cap="none" normalizeH="0" baseline="0" smtClean="0">
                        <a:ln>
                          <a:noFill/>
                        </a:ln>
                        <a:solidFill>
                          <a:schemeClr val="tx1"/>
                        </a:solidFill>
                        <a:effectLst/>
                        <a:latin typeface="Arial" charset="0"/>
                        <a:ea typeface="宋体" pitchFamily="2" charset="-122"/>
                        <a:cs typeface="Calibri"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en-US" sz="1600" b="0" i="0" u="none" strike="noStrike" cap="none" normalizeH="0" baseline="0" smtClean="0">
                          <a:ln>
                            <a:noFill/>
                          </a:ln>
                          <a:solidFill>
                            <a:schemeClr val="tx1"/>
                          </a:solidFill>
                          <a:effectLst/>
                          <a:latin typeface="宋体" pitchFamily="2" charset="-122"/>
                          <a:ea typeface="宋体" pitchFamily="2" charset="-122"/>
                          <a:cs typeface="Calibri" pitchFamily="34" charset="0"/>
                        </a:rPr>
                        <a:t>是组织战略决策的关键参与者、制定者，与战略规划的联系是一体化的，即扮演决策制定者、变革推动者和战略执行者多重角色</a:t>
                      </a:r>
                      <a:endParaRPr kumimoji="0" lang="zh-CN" altLang="en-US" sz="1600" b="0" i="0" u="none" strike="noStrike" cap="none" normalizeH="0" baseline="0" smtClean="0">
                        <a:ln>
                          <a:noFill/>
                        </a:ln>
                        <a:solidFill>
                          <a:schemeClr val="tx1"/>
                        </a:solidFill>
                        <a:effectLst/>
                        <a:latin typeface="Arial" charset="0"/>
                        <a:ea typeface="宋体" pitchFamily="2" charset="-122"/>
                        <a:cs typeface="Calibri"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885825">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en-US" sz="1600" b="0" i="0" u="none" strike="noStrike" cap="none" normalizeH="0" baseline="0" smtClean="0">
                          <a:ln>
                            <a:noFill/>
                          </a:ln>
                          <a:solidFill>
                            <a:schemeClr val="tx1"/>
                          </a:solidFill>
                          <a:effectLst/>
                          <a:latin typeface="宋体" pitchFamily="2" charset="-122"/>
                          <a:ea typeface="宋体" pitchFamily="2" charset="-122"/>
                          <a:cs typeface="Calibri" pitchFamily="34" charset="0"/>
                        </a:rPr>
                        <a:t>职能</a:t>
                      </a:r>
                      <a:endParaRPr kumimoji="0" lang="zh-CN" altLang="en-US" sz="1600" b="0" i="0" u="none" strike="noStrike" cap="none" normalizeH="0" baseline="0" smtClean="0">
                        <a:ln>
                          <a:noFill/>
                        </a:ln>
                        <a:solidFill>
                          <a:schemeClr val="tx1"/>
                        </a:solidFill>
                        <a:effectLst/>
                        <a:latin typeface="Arial" charset="0"/>
                        <a:ea typeface="宋体" pitchFamily="2" charset="-122"/>
                        <a:cs typeface="Calibri"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en-US" sz="1600" b="0" i="0" u="none" strike="noStrike" cap="none" normalizeH="0" baseline="0" smtClean="0">
                          <a:ln>
                            <a:noFill/>
                          </a:ln>
                          <a:solidFill>
                            <a:schemeClr val="tx1"/>
                          </a:solidFill>
                          <a:effectLst/>
                          <a:latin typeface="宋体" pitchFamily="2" charset="-122"/>
                          <a:ea typeface="宋体" pitchFamily="2" charset="-122"/>
                          <a:cs typeface="Calibri" pitchFamily="34" charset="0"/>
                        </a:rPr>
                        <a:t>参谋职能，行政事务性工作，被动的工作模式</a:t>
                      </a:r>
                      <a:endParaRPr kumimoji="0" lang="zh-CN" altLang="en-US" sz="1600" b="0" i="0" u="none" strike="noStrike" cap="none" normalizeH="0" baseline="0" smtClean="0">
                        <a:ln>
                          <a:noFill/>
                        </a:ln>
                        <a:solidFill>
                          <a:schemeClr val="tx1"/>
                        </a:solidFill>
                        <a:effectLst/>
                        <a:latin typeface="Arial" charset="0"/>
                        <a:ea typeface="宋体" pitchFamily="2" charset="-122"/>
                        <a:cs typeface="Calibri"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en-US" sz="1600" b="0" i="0" u="none" strike="noStrike" cap="none" normalizeH="0" baseline="0" smtClean="0">
                          <a:ln>
                            <a:noFill/>
                          </a:ln>
                          <a:solidFill>
                            <a:schemeClr val="tx1"/>
                          </a:solidFill>
                          <a:effectLst/>
                          <a:latin typeface="宋体" pitchFamily="2" charset="-122"/>
                          <a:ea typeface="宋体" pitchFamily="2" charset="-122"/>
                          <a:cs typeface="Calibri" pitchFamily="34" charset="0"/>
                        </a:rPr>
                        <a:t>直线职能、辅助决策、战略执行、行政事务性工作、灵活的工作方式</a:t>
                      </a:r>
                      <a:endParaRPr kumimoji="0" lang="zh-CN" altLang="en-US" sz="1600" b="0" i="0" u="none" strike="noStrike" cap="none" normalizeH="0" baseline="0" smtClean="0">
                        <a:ln>
                          <a:noFill/>
                        </a:ln>
                        <a:solidFill>
                          <a:schemeClr val="tx1"/>
                        </a:solidFill>
                        <a:effectLst/>
                        <a:latin typeface="Arial" charset="0"/>
                        <a:ea typeface="宋体" pitchFamily="2" charset="-122"/>
                        <a:cs typeface="Calibri"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en-US" sz="1600" b="0" i="0" u="none" strike="noStrike" cap="none" normalizeH="0" baseline="0" smtClean="0">
                          <a:ln>
                            <a:noFill/>
                          </a:ln>
                          <a:solidFill>
                            <a:schemeClr val="tx1"/>
                          </a:solidFill>
                          <a:effectLst/>
                          <a:latin typeface="宋体" pitchFamily="2" charset="-122"/>
                          <a:ea typeface="宋体" pitchFamily="2" charset="-122"/>
                          <a:cs typeface="Calibri" pitchFamily="34" charset="0"/>
                        </a:rPr>
                        <a:t>直线职能、决策制定、战略规划、几乎没有行政事务性工作、主动式的工作方式</a:t>
                      </a:r>
                      <a:endParaRPr kumimoji="0" lang="zh-CN" altLang="en-US" sz="1600" b="0" i="0" u="none" strike="noStrike" cap="none" normalizeH="0" baseline="0" smtClean="0">
                        <a:ln>
                          <a:noFill/>
                        </a:ln>
                        <a:solidFill>
                          <a:schemeClr val="tx1"/>
                        </a:solidFill>
                        <a:effectLst/>
                        <a:latin typeface="Arial" charset="0"/>
                        <a:ea typeface="宋体" pitchFamily="2" charset="-122"/>
                        <a:cs typeface="Calibri"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138238">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en-US" sz="1600" b="0" i="0" u="none" strike="noStrike" cap="none" normalizeH="0" baseline="0" smtClean="0">
                          <a:ln>
                            <a:noFill/>
                          </a:ln>
                          <a:solidFill>
                            <a:schemeClr val="tx1"/>
                          </a:solidFill>
                          <a:effectLst/>
                          <a:latin typeface="宋体" pitchFamily="2" charset="-122"/>
                          <a:ea typeface="宋体" pitchFamily="2" charset="-122"/>
                          <a:cs typeface="Calibri" pitchFamily="34" charset="0"/>
                        </a:rPr>
                        <a:t>绩效</a:t>
                      </a:r>
                      <a:endParaRPr kumimoji="0" lang="zh-CN" altLang="en-US" sz="1600" b="0" i="0" u="none" strike="noStrike" cap="none" normalizeH="0" baseline="0" smtClean="0">
                        <a:ln>
                          <a:noFill/>
                        </a:ln>
                        <a:solidFill>
                          <a:schemeClr val="tx1"/>
                        </a:solidFill>
                        <a:effectLst/>
                        <a:latin typeface="Arial" charset="0"/>
                        <a:ea typeface="宋体" pitchFamily="2" charset="-122"/>
                        <a:cs typeface="Calibri"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zh-CN" sz="1600" b="0" i="0" u="none" strike="noStrike" cap="none" normalizeH="0" baseline="0" smtClean="0">
                          <a:ln>
                            <a:noFill/>
                          </a:ln>
                          <a:solidFill>
                            <a:schemeClr val="tx1"/>
                          </a:solidFill>
                          <a:effectLst/>
                          <a:latin typeface="Arial"/>
                          <a:ea typeface="宋体" pitchFamily="2" charset="-122"/>
                          <a:cs typeface="Calibri" pitchFamily="34" charset="0"/>
                        </a:rPr>
                        <a:t>·</a:t>
                      </a:r>
                      <a:r>
                        <a:rPr kumimoji="0" lang="zh-CN" altLang="en-US" sz="1600" b="0" i="0" u="none" strike="noStrike" cap="none" normalizeH="0" baseline="0" smtClean="0">
                          <a:ln>
                            <a:noFill/>
                          </a:ln>
                          <a:solidFill>
                            <a:schemeClr val="tx1"/>
                          </a:solidFill>
                          <a:effectLst/>
                          <a:latin typeface="宋体" pitchFamily="2" charset="-122"/>
                          <a:ea typeface="宋体" pitchFamily="2" charset="-122"/>
                          <a:cs typeface="Calibri" pitchFamily="34" charset="0"/>
                        </a:rPr>
                        <a:t>部门绩效导向</a:t>
                      </a:r>
                      <a:endParaRPr kumimoji="0" lang="zh-CN" altLang="en-US" sz="1600" b="0"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zh-CN" sz="1600" b="0" i="0" u="none" strike="noStrike" cap="none" normalizeH="0" baseline="0" smtClean="0">
                          <a:ln>
                            <a:noFill/>
                          </a:ln>
                          <a:solidFill>
                            <a:schemeClr val="tx1"/>
                          </a:solidFill>
                          <a:effectLst/>
                          <a:latin typeface="Arial"/>
                          <a:ea typeface="宋体" pitchFamily="2" charset="-122"/>
                          <a:cs typeface="Calibri" pitchFamily="34" charset="0"/>
                        </a:rPr>
                        <a:t>·</a:t>
                      </a:r>
                      <a:r>
                        <a:rPr kumimoji="0" lang="zh-CN" altLang="en-US" sz="1600" b="0" i="0" u="none" strike="noStrike" cap="none" normalizeH="0" baseline="0" smtClean="0">
                          <a:ln>
                            <a:noFill/>
                          </a:ln>
                          <a:solidFill>
                            <a:schemeClr val="tx1"/>
                          </a:solidFill>
                          <a:effectLst/>
                          <a:latin typeface="宋体" pitchFamily="2" charset="-122"/>
                          <a:ea typeface="宋体" pitchFamily="2" charset="-122"/>
                          <a:cs typeface="Calibri" pitchFamily="34" charset="0"/>
                        </a:rPr>
                        <a:t>短期绩效导向</a:t>
                      </a:r>
                      <a:endParaRPr kumimoji="0" lang="zh-CN" altLang="en-US" sz="1600" b="0" i="0" u="none" strike="noStrike" cap="none" normalizeH="0" baseline="0" smtClean="0">
                        <a:ln>
                          <a:noFill/>
                        </a:ln>
                        <a:solidFill>
                          <a:schemeClr val="tx1"/>
                        </a:solidFill>
                        <a:effectLst/>
                        <a:latin typeface="Arial" charset="0"/>
                        <a:ea typeface="宋体" pitchFamily="2"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zh-CN" sz="1600" b="0" i="0" u="none" strike="noStrike" cap="none" normalizeH="0" baseline="0" smtClean="0">
                          <a:ln>
                            <a:noFill/>
                          </a:ln>
                          <a:solidFill>
                            <a:schemeClr val="tx1"/>
                          </a:solidFill>
                          <a:effectLst/>
                          <a:latin typeface="Arial"/>
                          <a:ea typeface="宋体" pitchFamily="2" charset="-122"/>
                          <a:cs typeface="Calibri" pitchFamily="34" charset="0"/>
                        </a:rPr>
                        <a:t>·</a:t>
                      </a:r>
                      <a:r>
                        <a:rPr kumimoji="0" lang="zh-CN" altLang="en-US" sz="1600" b="0" i="0" u="none" strike="noStrike" cap="none" normalizeH="0" baseline="0" smtClean="0">
                          <a:ln>
                            <a:noFill/>
                          </a:ln>
                          <a:solidFill>
                            <a:schemeClr val="tx1"/>
                          </a:solidFill>
                          <a:effectLst/>
                          <a:latin typeface="宋体" pitchFamily="2" charset="-122"/>
                          <a:ea typeface="宋体" pitchFamily="2" charset="-122"/>
                          <a:cs typeface="Calibri" pitchFamily="34" charset="0"/>
                        </a:rPr>
                        <a:t>部门绩效与组织绩效兼顾导向</a:t>
                      </a:r>
                      <a:endParaRPr kumimoji="0" lang="zh-CN" altLang="en-US" sz="1600" b="0"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zh-CN" sz="1600" b="0" i="0" u="none" strike="noStrike" cap="none" normalizeH="0" baseline="0" smtClean="0">
                          <a:ln>
                            <a:noFill/>
                          </a:ln>
                          <a:solidFill>
                            <a:schemeClr val="tx1"/>
                          </a:solidFill>
                          <a:effectLst/>
                          <a:latin typeface="Arial"/>
                          <a:ea typeface="宋体" pitchFamily="2" charset="-122"/>
                          <a:cs typeface="Calibri" pitchFamily="34" charset="0"/>
                        </a:rPr>
                        <a:t>·</a:t>
                      </a:r>
                      <a:r>
                        <a:rPr kumimoji="0" lang="zh-CN" altLang="en-US" sz="1600" b="0" i="0" u="none" strike="noStrike" cap="none" normalizeH="0" baseline="0" smtClean="0">
                          <a:ln>
                            <a:noFill/>
                          </a:ln>
                          <a:solidFill>
                            <a:schemeClr val="tx1"/>
                          </a:solidFill>
                          <a:effectLst/>
                          <a:latin typeface="宋体" pitchFamily="2" charset="-122"/>
                          <a:ea typeface="宋体" pitchFamily="2" charset="-122"/>
                          <a:cs typeface="Calibri" pitchFamily="34" charset="0"/>
                        </a:rPr>
                        <a:t>较长期绩效导向</a:t>
                      </a:r>
                      <a:endParaRPr kumimoji="0" lang="zh-CN" altLang="en-US" sz="1600" b="0" i="0" u="none" strike="noStrike" cap="none" normalizeH="0" baseline="0" smtClean="0">
                        <a:ln>
                          <a:noFill/>
                        </a:ln>
                        <a:solidFill>
                          <a:schemeClr val="tx1"/>
                        </a:solidFill>
                        <a:effectLst/>
                        <a:latin typeface="Arial" charset="0"/>
                        <a:ea typeface="宋体" pitchFamily="2"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zh-CN" sz="1600" b="0" i="0" u="none" strike="noStrike" cap="none" normalizeH="0" baseline="0" dirty="0" smtClean="0">
                          <a:ln>
                            <a:noFill/>
                          </a:ln>
                          <a:solidFill>
                            <a:schemeClr val="tx1"/>
                          </a:solidFill>
                          <a:effectLst/>
                          <a:latin typeface="Arial"/>
                          <a:ea typeface="宋体" pitchFamily="2" charset="-122"/>
                          <a:cs typeface="Calibri" pitchFamily="34" charset="0"/>
                        </a:rPr>
                        <a:t>·</a:t>
                      </a:r>
                      <a:r>
                        <a:rPr kumimoji="0" lang="zh-CN" altLang="en-US" sz="1600" b="0" i="0" u="none" strike="noStrike" cap="none" normalizeH="0" baseline="0" dirty="0" smtClean="0">
                          <a:ln>
                            <a:noFill/>
                          </a:ln>
                          <a:solidFill>
                            <a:schemeClr val="tx1"/>
                          </a:solidFill>
                          <a:effectLst/>
                          <a:latin typeface="宋体" pitchFamily="2" charset="-122"/>
                          <a:ea typeface="宋体" pitchFamily="2" charset="-122"/>
                          <a:cs typeface="Calibri" pitchFamily="34" charset="0"/>
                        </a:rPr>
                        <a:t>部门绩效与组织绩效一体化导向</a:t>
                      </a:r>
                      <a:endParaRPr kumimoji="0" lang="zh-CN" altLang="en-US" sz="1600" b="0" i="0" u="none" strike="noStrike" cap="none" normalizeH="0" baseline="0" dirty="0" smtClean="0">
                        <a:ln>
                          <a:noFill/>
                        </a:ln>
                        <a:solidFill>
                          <a:schemeClr val="tx1"/>
                        </a:solidFill>
                        <a:effectLst/>
                        <a:latin typeface="Times New Roman" pitchFamily="18" charset="0"/>
                        <a:ea typeface="宋体" pitchFamily="2" charset="-122"/>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zh-CN" sz="1600" b="0" i="0" u="none" strike="noStrike" cap="none" normalizeH="0" baseline="0" dirty="0" smtClean="0">
                          <a:ln>
                            <a:noFill/>
                          </a:ln>
                          <a:solidFill>
                            <a:schemeClr val="tx1"/>
                          </a:solidFill>
                          <a:effectLst/>
                          <a:latin typeface="Arial"/>
                          <a:ea typeface="宋体" pitchFamily="2" charset="-122"/>
                          <a:cs typeface="Calibri" pitchFamily="34" charset="0"/>
                        </a:rPr>
                        <a:t>·</a:t>
                      </a:r>
                      <a:r>
                        <a:rPr kumimoji="0" lang="zh-CN" altLang="en-US" sz="1600" b="0" i="0" u="none" strike="noStrike" cap="none" normalizeH="0" baseline="0" dirty="0" smtClean="0">
                          <a:ln>
                            <a:noFill/>
                          </a:ln>
                          <a:solidFill>
                            <a:schemeClr val="tx1"/>
                          </a:solidFill>
                          <a:effectLst/>
                          <a:latin typeface="宋体" pitchFamily="2" charset="-122"/>
                          <a:ea typeface="宋体" pitchFamily="2" charset="-122"/>
                          <a:cs typeface="Calibri" pitchFamily="34" charset="0"/>
                        </a:rPr>
                        <a:t>长期绩效导向</a:t>
                      </a:r>
                      <a:endParaRPr kumimoji="0" lang="zh-CN" altLang="en-US" sz="1600" b="0" i="0" u="none" strike="noStrike" cap="none" normalizeH="0" baseline="0" dirty="0" smtClean="0">
                        <a:ln>
                          <a:noFill/>
                        </a:ln>
                        <a:solidFill>
                          <a:schemeClr val="tx1"/>
                        </a:solidFill>
                        <a:effectLst/>
                        <a:latin typeface="Times New Roman" pitchFamily="18" charset="0"/>
                        <a:ea typeface="宋体" pitchFamily="2" charset="-122"/>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zh-CN" sz="1600" b="0" i="0" u="none" strike="noStrike" cap="none" normalizeH="0" baseline="0" dirty="0" smtClean="0">
                          <a:ln>
                            <a:noFill/>
                          </a:ln>
                          <a:solidFill>
                            <a:schemeClr val="tx1"/>
                          </a:solidFill>
                          <a:effectLst/>
                          <a:latin typeface="Arial"/>
                          <a:ea typeface="宋体" pitchFamily="2" charset="-122"/>
                        </a:rPr>
                        <a:t>·</a:t>
                      </a:r>
                      <a:r>
                        <a:rPr kumimoji="0" lang="zh-CN" altLang="en-US" sz="1600" b="0" i="0" u="none" strike="noStrike" cap="none" normalizeH="0" baseline="0" dirty="0" smtClean="0">
                          <a:ln>
                            <a:noFill/>
                          </a:ln>
                          <a:solidFill>
                            <a:schemeClr val="tx1"/>
                          </a:solidFill>
                          <a:effectLst/>
                          <a:latin typeface="宋体" pitchFamily="2" charset="-122"/>
                          <a:ea typeface="宋体" pitchFamily="2" charset="-122"/>
                        </a:rPr>
                        <a:t>竞争优势导向</a:t>
                      </a:r>
                      <a:endParaRPr kumimoji="0" lang="zh-CN" altLang="en-US" sz="1600" b="0" i="0" u="none" strike="noStrike" cap="none" normalizeH="0" baseline="0" dirty="0" smtClean="0">
                        <a:ln>
                          <a:noFill/>
                        </a:ln>
                        <a:solidFill>
                          <a:schemeClr val="tx1"/>
                        </a:solidFill>
                        <a:effectLst/>
                        <a:latin typeface="Arial" charset="0"/>
                        <a:ea typeface="宋体" pitchFamily="2"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Grp="1" noChangeArrowheads="1"/>
          </p:cNvSpPr>
          <p:nvPr>
            <p:ph type="title" idx="4294967295"/>
          </p:nvPr>
        </p:nvSpPr>
        <p:spPr/>
        <p:txBody>
          <a:bodyPr/>
          <a:lstStyle/>
          <a:p>
            <a:endParaRPr lang="zh-CN" altLang="en-US" smtClean="0"/>
          </a:p>
        </p:txBody>
      </p:sp>
      <p:sp>
        <p:nvSpPr>
          <p:cNvPr id="47107" name="Rectangle 3"/>
          <p:cNvSpPr>
            <a:spLocks noGrp="1" noChangeArrowheads="1"/>
          </p:cNvSpPr>
          <p:nvPr>
            <p:ph type="body" idx="4294967295"/>
          </p:nvPr>
        </p:nvSpPr>
        <p:spPr/>
        <p:txBody>
          <a:bodyPr/>
          <a:lstStyle/>
          <a:p>
            <a:pPr>
              <a:buFont typeface="Wingdings" pitchFamily="2" charset="2"/>
              <a:buChar char="Ø"/>
            </a:pPr>
            <a:r>
              <a:rPr lang="en-US" altLang="zh-CN" sz="2800" b="1" dirty="0" smtClean="0">
                <a:solidFill>
                  <a:srgbClr val="000000"/>
                </a:solidFill>
                <a:latin typeface="宋体" pitchFamily="2" charset="-122"/>
                <a:ea typeface="宋体" pitchFamily="2" charset="-122"/>
                <a:cs typeface="Calibri" pitchFamily="34" charset="0"/>
              </a:rPr>
              <a:t>2.</a:t>
            </a:r>
            <a:r>
              <a:rPr lang="zh-CN" altLang="en-US" sz="2800" b="1" dirty="0" smtClean="0">
                <a:solidFill>
                  <a:srgbClr val="000000"/>
                </a:solidFill>
                <a:latin typeface="宋体" pitchFamily="2" charset="-122"/>
                <a:ea typeface="宋体" pitchFamily="2" charset="-122"/>
                <a:cs typeface="Calibri" pitchFamily="34" charset="0"/>
              </a:rPr>
              <a:t>人力资源管理者的角色</a:t>
            </a:r>
          </a:p>
          <a:p>
            <a:pPr>
              <a:buFont typeface="Wingdings" pitchFamily="2" charset="2"/>
              <a:buChar char="Ø"/>
            </a:pPr>
            <a:endParaRPr lang="zh-CN" altLang="en-US" sz="2800" b="1" dirty="0" smtClean="0">
              <a:solidFill>
                <a:srgbClr val="000000"/>
              </a:solidFill>
              <a:latin typeface="宋体" pitchFamily="2" charset="-122"/>
              <a:ea typeface="宋体" pitchFamily="2" charset="-122"/>
              <a:cs typeface="Calibri" pitchFamily="34" charset="0"/>
            </a:endParaRPr>
          </a:p>
          <a:p>
            <a:pPr>
              <a:buFont typeface="Wingdings" pitchFamily="2" charset="2"/>
              <a:buNone/>
            </a:pPr>
            <a:r>
              <a:rPr lang="zh-CN" altLang="en-US" sz="2400" b="1" dirty="0" smtClean="0">
                <a:solidFill>
                  <a:srgbClr val="000000"/>
                </a:solidFill>
                <a:latin typeface="宋体" pitchFamily="2" charset="-122"/>
                <a:ea typeface="宋体" pitchFamily="2" charset="-122"/>
                <a:cs typeface="Times New Roman" pitchFamily="18" charset="0"/>
              </a:rPr>
              <a:t>  （</a:t>
            </a:r>
            <a:r>
              <a:rPr lang="en-US" altLang="zh-CN" sz="2400" b="1" dirty="0" smtClean="0">
                <a:solidFill>
                  <a:srgbClr val="000000"/>
                </a:solidFill>
                <a:latin typeface="宋体" pitchFamily="2" charset="-122"/>
                <a:ea typeface="宋体" pitchFamily="2" charset="-122"/>
                <a:cs typeface="Times New Roman" pitchFamily="18" charset="0"/>
              </a:rPr>
              <a:t>1</a:t>
            </a:r>
            <a:r>
              <a:rPr lang="zh-CN" altLang="en-US" sz="2400" b="1" dirty="0" smtClean="0">
                <a:solidFill>
                  <a:srgbClr val="000000"/>
                </a:solidFill>
                <a:latin typeface="宋体" pitchFamily="2" charset="-122"/>
                <a:ea typeface="宋体" pitchFamily="2" charset="-122"/>
                <a:cs typeface="Times New Roman" pitchFamily="18" charset="0"/>
              </a:rPr>
              <a:t>）直线经理和人力资源经理的角色</a:t>
            </a:r>
          </a:p>
          <a:p>
            <a:pPr>
              <a:buFont typeface="Wingdings" pitchFamily="2" charset="2"/>
              <a:buNone/>
            </a:pPr>
            <a:endParaRPr lang="zh-CN" altLang="en-US" sz="2400" b="1" dirty="0" smtClean="0">
              <a:solidFill>
                <a:srgbClr val="000000"/>
              </a:solidFill>
              <a:latin typeface="宋体" pitchFamily="2" charset="-122"/>
              <a:ea typeface="宋体" pitchFamily="2" charset="-122"/>
              <a:cs typeface="Times New Roman" pitchFamily="18" charset="0"/>
            </a:endParaRPr>
          </a:p>
          <a:p>
            <a:pPr>
              <a:buFont typeface="Wingdings" pitchFamily="2" charset="2"/>
              <a:buNone/>
            </a:pPr>
            <a:r>
              <a:rPr lang="zh-CN" altLang="en-US" sz="2400" b="1" dirty="0" smtClean="0">
                <a:solidFill>
                  <a:srgbClr val="000000"/>
                </a:solidFill>
                <a:latin typeface="宋体" pitchFamily="2" charset="-122"/>
                <a:ea typeface="宋体" pitchFamily="2" charset="-122"/>
                <a:cs typeface="Calibri" pitchFamily="34" charset="0"/>
              </a:rPr>
              <a:t>       直线管理人员（直线经理），他们是人力资源管理实践活动的主要承担者。</a:t>
            </a:r>
          </a:p>
          <a:p>
            <a:pPr>
              <a:buFont typeface="Wingdings" pitchFamily="2" charset="2"/>
              <a:buNone/>
            </a:pPr>
            <a:endParaRPr lang="zh-CN" altLang="en-US" sz="2400" b="1" dirty="0" smtClean="0">
              <a:solidFill>
                <a:srgbClr val="000000"/>
              </a:solidFill>
              <a:latin typeface="宋体" pitchFamily="2" charset="-122"/>
              <a:ea typeface="宋体" pitchFamily="2" charset="-122"/>
              <a:cs typeface="Calibri" pitchFamily="34" charset="0"/>
            </a:endParaRPr>
          </a:p>
          <a:p>
            <a:pPr>
              <a:buFont typeface="Wingdings" pitchFamily="2" charset="2"/>
              <a:buNone/>
            </a:pPr>
            <a:r>
              <a:rPr lang="zh-CN" altLang="en-US" sz="2400" b="1" dirty="0" smtClean="0">
                <a:solidFill>
                  <a:srgbClr val="000000"/>
                </a:solidFill>
                <a:latin typeface="宋体" pitchFamily="2" charset="-122"/>
                <a:ea typeface="宋体" pitchFamily="2" charset="-122"/>
                <a:cs typeface="Calibri" pitchFamily="34" charset="0"/>
              </a:rPr>
              <a:t>       专业人力资源管理者往往指人力资源部管理人员（人力资源经理），他们是人力资源管理程序、方法、政策的制定者。</a:t>
            </a:r>
            <a:r>
              <a:rPr lang="zh-CN" altLang="en-US" dirty="0" smtClean="0"/>
              <a:t> </a:t>
            </a:r>
            <a:endParaRPr lang="zh-CN" altLang="en-US" sz="2400" b="1" dirty="0" smtClean="0">
              <a:solidFill>
                <a:srgbClr val="000000"/>
              </a:solidFill>
              <a:latin typeface="宋体" pitchFamily="2" charset="-122"/>
              <a:ea typeface="宋体" pitchFamily="2" charset="-122"/>
            </a:endParaRPr>
          </a:p>
          <a:p>
            <a:pPr>
              <a:buFont typeface="Wingdings" pitchFamily="2" charset="2"/>
              <a:buNone/>
            </a:pPr>
            <a:r>
              <a:rPr lang="zh-CN" altLang="en-US" sz="2400" b="1" dirty="0" smtClean="0">
                <a:solidFill>
                  <a:srgbClr val="000000"/>
                </a:solidFill>
                <a:latin typeface="宋体" pitchFamily="2" charset="-122"/>
                <a:ea typeface="宋体" pitchFamily="2" charset="-122"/>
              </a:rPr>
              <a:t>  </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p:cNvSpPr>
            <a:spLocks noGrp="1" noChangeArrowheads="1"/>
          </p:cNvSpPr>
          <p:nvPr>
            <p:ph type="title" idx="4294967295"/>
          </p:nvPr>
        </p:nvSpPr>
        <p:spPr/>
        <p:txBody>
          <a:bodyPr/>
          <a:lstStyle/>
          <a:p>
            <a:endParaRPr lang="zh-CN" altLang="en-US" smtClean="0"/>
          </a:p>
        </p:txBody>
      </p:sp>
      <p:sp>
        <p:nvSpPr>
          <p:cNvPr id="48131" name="Rectangle 3"/>
          <p:cNvSpPr>
            <a:spLocks noGrp="1" noChangeArrowheads="1"/>
          </p:cNvSpPr>
          <p:nvPr>
            <p:ph type="body" idx="4294967295"/>
          </p:nvPr>
        </p:nvSpPr>
        <p:spPr/>
        <p:txBody>
          <a:bodyPr/>
          <a:lstStyle/>
          <a:p>
            <a:pPr>
              <a:buFont typeface="Wingdings" pitchFamily="2" charset="2"/>
              <a:buNone/>
            </a:pPr>
            <a:r>
              <a:rPr lang="zh-CN" altLang="en-US" sz="2400" b="1" dirty="0" smtClean="0">
                <a:solidFill>
                  <a:srgbClr val="000000"/>
                </a:solidFill>
                <a:latin typeface="宋体" pitchFamily="2" charset="-122"/>
                <a:ea typeface="宋体" pitchFamily="2" charset="-122"/>
                <a:cs typeface="Times New Roman" pitchFamily="18" charset="0"/>
              </a:rPr>
              <a:t>（</a:t>
            </a:r>
            <a:r>
              <a:rPr lang="en-US" altLang="zh-CN" sz="2400" b="1" dirty="0" smtClean="0">
                <a:solidFill>
                  <a:srgbClr val="000000"/>
                </a:solidFill>
                <a:latin typeface="宋体" pitchFamily="2" charset="-122"/>
                <a:ea typeface="宋体" pitchFamily="2" charset="-122"/>
                <a:cs typeface="Times New Roman" pitchFamily="18" charset="0"/>
              </a:rPr>
              <a:t>2</a:t>
            </a:r>
            <a:r>
              <a:rPr lang="zh-CN" altLang="en-US" sz="2400" b="1" dirty="0" smtClean="0">
                <a:solidFill>
                  <a:srgbClr val="000000"/>
                </a:solidFill>
                <a:latin typeface="宋体" pitchFamily="2" charset="-122"/>
                <a:ea typeface="宋体" pitchFamily="2" charset="-122"/>
                <a:cs typeface="Times New Roman" pitchFamily="18" charset="0"/>
              </a:rPr>
              <a:t>）人力资源管理部门的角色</a:t>
            </a:r>
          </a:p>
          <a:p>
            <a:pPr algn="just">
              <a:buFont typeface="Wingdings" pitchFamily="2" charset="2"/>
              <a:buNone/>
            </a:pPr>
            <a:r>
              <a:rPr lang="zh-CN" altLang="en-US" sz="2400" b="1" dirty="0" smtClean="0">
                <a:solidFill>
                  <a:srgbClr val="000000"/>
                </a:solidFill>
                <a:latin typeface="宋体" pitchFamily="2" charset="-122"/>
                <a:ea typeface="宋体" pitchFamily="2" charset="-122"/>
                <a:cs typeface="Calibri" pitchFamily="34" charset="0"/>
              </a:rPr>
              <a:t>     </a:t>
            </a:r>
          </a:p>
          <a:p>
            <a:pPr algn="just"/>
            <a:r>
              <a:rPr lang="zh-CN" altLang="en-US" sz="2400" b="1" dirty="0" smtClean="0">
                <a:solidFill>
                  <a:srgbClr val="000000"/>
                </a:solidFill>
                <a:latin typeface="宋体" pitchFamily="2" charset="-122"/>
                <a:ea typeface="宋体" pitchFamily="2" charset="-122"/>
                <a:cs typeface="Calibri" pitchFamily="34" charset="0"/>
              </a:rPr>
              <a:t>     企业的战略伙伴</a:t>
            </a:r>
            <a:endParaRPr lang="en-US" altLang="zh-CN" sz="2400" b="1" dirty="0" smtClean="0">
              <a:solidFill>
                <a:srgbClr val="000000"/>
              </a:solidFill>
              <a:latin typeface="宋体" pitchFamily="2" charset="-122"/>
              <a:ea typeface="宋体" pitchFamily="2" charset="-122"/>
              <a:cs typeface="Calibri" pitchFamily="34" charset="0"/>
            </a:endParaRPr>
          </a:p>
          <a:p>
            <a:pPr algn="just"/>
            <a:endParaRPr lang="zh-CN" altLang="en-US" sz="2400" b="1" dirty="0" smtClean="0">
              <a:solidFill>
                <a:srgbClr val="000000"/>
              </a:solidFill>
              <a:latin typeface="宋体" pitchFamily="2" charset="-122"/>
              <a:ea typeface="宋体" pitchFamily="2" charset="-122"/>
              <a:cs typeface="Calibri" pitchFamily="34" charset="0"/>
            </a:endParaRPr>
          </a:p>
          <a:p>
            <a:pPr algn="just"/>
            <a:r>
              <a:rPr lang="zh-CN" altLang="en-US" sz="2400" b="1" dirty="0" smtClean="0">
                <a:solidFill>
                  <a:srgbClr val="000000"/>
                </a:solidFill>
                <a:latin typeface="宋体" pitchFamily="2" charset="-122"/>
                <a:ea typeface="宋体" pitchFamily="2" charset="-122"/>
                <a:cs typeface="Calibri" pitchFamily="34" charset="0"/>
              </a:rPr>
              <a:t>     职能管理专家</a:t>
            </a:r>
          </a:p>
          <a:p>
            <a:pPr algn="just"/>
            <a:endParaRPr lang="zh-CN" altLang="en-US" sz="2400" b="1" dirty="0" smtClean="0">
              <a:solidFill>
                <a:srgbClr val="000000"/>
              </a:solidFill>
              <a:latin typeface="宋体" pitchFamily="2" charset="-122"/>
              <a:ea typeface="宋体" pitchFamily="2" charset="-122"/>
              <a:cs typeface="Calibri" pitchFamily="34" charset="0"/>
            </a:endParaRPr>
          </a:p>
          <a:p>
            <a:pPr algn="just"/>
            <a:r>
              <a:rPr lang="zh-CN" altLang="en-US" sz="2400" b="1" dirty="0" smtClean="0">
                <a:solidFill>
                  <a:srgbClr val="000000"/>
                </a:solidFill>
                <a:latin typeface="宋体" pitchFamily="2" charset="-122"/>
                <a:ea typeface="宋体" pitchFamily="2" charset="-122"/>
                <a:cs typeface="Calibri" pitchFamily="34" charset="0"/>
              </a:rPr>
              <a:t>     领导者</a:t>
            </a:r>
          </a:p>
          <a:p>
            <a:pPr algn="just"/>
            <a:endParaRPr lang="zh-CN" altLang="en-US" sz="2400" b="1" dirty="0" smtClean="0">
              <a:solidFill>
                <a:srgbClr val="000000"/>
              </a:solidFill>
              <a:latin typeface="宋体" pitchFamily="2" charset="-122"/>
              <a:ea typeface="宋体" pitchFamily="2" charset="-122"/>
              <a:cs typeface="Calibri" pitchFamily="34" charset="0"/>
            </a:endParaRPr>
          </a:p>
          <a:p>
            <a:pPr algn="just"/>
            <a:r>
              <a:rPr lang="zh-CN" altLang="en-US" sz="2400" b="1" dirty="0" smtClean="0">
                <a:solidFill>
                  <a:srgbClr val="000000"/>
                </a:solidFill>
                <a:latin typeface="宋体" pitchFamily="2" charset="-122"/>
                <a:ea typeface="宋体" pitchFamily="2" charset="-122"/>
                <a:cs typeface="Calibri" pitchFamily="34" charset="0"/>
              </a:rPr>
              <a:t>     变革推动者 </a:t>
            </a:r>
          </a:p>
          <a:p>
            <a:pPr>
              <a:buFont typeface="Wingdings" pitchFamily="2" charset="2"/>
              <a:buNone/>
            </a:pPr>
            <a:endParaRPr lang="en-US" altLang="zh-CN" dirty="0" smtClean="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p:cNvSpPr>
            <a:spLocks noGrp="1" noChangeArrowheads="1"/>
          </p:cNvSpPr>
          <p:nvPr>
            <p:ph type="title" idx="4294967295"/>
          </p:nvPr>
        </p:nvSpPr>
        <p:spPr/>
        <p:txBody>
          <a:bodyPr/>
          <a:lstStyle/>
          <a:p>
            <a:r>
              <a:rPr lang="en-US" altLang="zh-CN" sz="4000" dirty="0" smtClean="0">
                <a:latin typeface="微软雅黑" pitchFamily="34" charset="-122"/>
                <a:ea typeface="微软雅黑" pitchFamily="34" charset="-122"/>
              </a:rPr>
              <a:t>9.2</a:t>
            </a:r>
            <a:r>
              <a:rPr lang="zh-CN" altLang="en-US" sz="4000" dirty="0" smtClean="0">
                <a:latin typeface="微软雅黑" pitchFamily="34" charset="-122"/>
                <a:ea typeface="微软雅黑" pitchFamily="34" charset="-122"/>
              </a:rPr>
              <a:t>人力资源规划</a:t>
            </a:r>
          </a:p>
        </p:txBody>
      </p:sp>
      <p:sp>
        <p:nvSpPr>
          <p:cNvPr id="49155" name="Rectangle 3"/>
          <p:cNvSpPr>
            <a:spLocks noGrp="1" noChangeArrowheads="1"/>
          </p:cNvSpPr>
          <p:nvPr>
            <p:ph type="body" idx="4294967295"/>
          </p:nvPr>
        </p:nvSpPr>
        <p:spPr/>
        <p:txBody>
          <a:bodyPr/>
          <a:lstStyle/>
          <a:p>
            <a:r>
              <a:rPr lang="en-US" altLang="zh-CN" b="1" dirty="0" smtClean="0">
                <a:latin typeface="宋体" pitchFamily="2" charset="-122"/>
                <a:ea typeface="宋体" pitchFamily="2" charset="-122"/>
              </a:rPr>
              <a:t>9.2.1</a:t>
            </a:r>
            <a:r>
              <a:rPr lang="zh-CN" altLang="en-US" b="1" dirty="0" smtClean="0">
                <a:latin typeface="宋体" pitchFamily="2" charset="-122"/>
                <a:ea typeface="宋体" pitchFamily="2" charset="-122"/>
              </a:rPr>
              <a:t>人力资源规划的定义</a:t>
            </a:r>
          </a:p>
          <a:p>
            <a:endParaRPr lang="zh-CN" altLang="en-US" b="1" dirty="0" smtClean="0">
              <a:latin typeface="宋体" pitchFamily="2" charset="-122"/>
              <a:ea typeface="宋体" pitchFamily="2" charset="-122"/>
            </a:endParaRPr>
          </a:p>
          <a:p>
            <a:pPr>
              <a:lnSpc>
                <a:spcPct val="150000"/>
              </a:lnSpc>
              <a:buFont typeface="Wingdings" pitchFamily="2" charset="2"/>
              <a:buNone/>
            </a:pPr>
            <a:r>
              <a:rPr lang="zh-CN" altLang="en-US" sz="2400" b="1" dirty="0" smtClean="0">
                <a:solidFill>
                  <a:srgbClr val="000000"/>
                </a:solidFill>
                <a:latin typeface="宋体" pitchFamily="2" charset="-122"/>
                <a:ea typeface="宋体" pitchFamily="2" charset="-122"/>
                <a:cs typeface="Calibri" pitchFamily="34" charset="0"/>
              </a:rPr>
              <a:t>   人力资源规划是根据组织的战略目标，科学地预测组织在未来环境变化中人力资源的供给与需求状况，制定必要的人力资源获取、利用、保持和开发策略， 确保组织对人力资源在数量和质量上需求的长期计划。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2"/>
          <p:cNvSpPr>
            <a:spLocks noGrp="1" noChangeArrowheads="1"/>
          </p:cNvSpPr>
          <p:nvPr>
            <p:ph type="title" idx="4294967295"/>
          </p:nvPr>
        </p:nvSpPr>
        <p:spPr/>
        <p:txBody>
          <a:bodyPr/>
          <a:lstStyle/>
          <a:p>
            <a:endParaRPr lang="zh-CN" altLang="en-US" smtClean="0"/>
          </a:p>
        </p:txBody>
      </p:sp>
      <p:sp>
        <p:nvSpPr>
          <p:cNvPr id="50179" name="Rectangle 3"/>
          <p:cNvSpPr>
            <a:spLocks noGrp="1" noChangeArrowheads="1"/>
          </p:cNvSpPr>
          <p:nvPr>
            <p:ph type="body" idx="4294967295"/>
          </p:nvPr>
        </p:nvSpPr>
        <p:spPr/>
        <p:txBody>
          <a:bodyPr/>
          <a:lstStyle/>
          <a:p>
            <a:pPr>
              <a:buFont typeface="Wingdings" pitchFamily="2" charset="2"/>
              <a:buChar char="Ø"/>
            </a:pPr>
            <a:r>
              <a:rPr lang="en-US" altLang="zh-CN" sz="2800" b="1" smtClean="0">
                <a:solidFill>
                  <a:srgbClr val="000000"/>
                </a:solidFill>
                <a:latin typeface="宋体" pitchFamily="2" charset="-122"/>
                <a:ea typeface="宋体" pitchFamily="2" charset="-122"/>
                <a:cs typeface="Calibri" pitchFamily="34" charset="0"/>
              </a:rPr>
              <a:t>9.2.2</a:t>
            </a:r>
            <a:r>
              <a:rPr lang="zh-CN" altLang="en-US" sz="2800" b="1" smtClean="0">
                <a:solidFill>
                  <a:srgbClr val="000000"/>
                </a:solidFill>
                <a:latin typeface="宋体" pitchFamily="2" charset="-122"/>
                <a:ea typeface="宋体" pitchFamily="2" charset="-122"/>
                <a:cs typeface="Calibri" pitchFamily="34" charset="0"/>
              </a:rPr>
              <a:t>人力资源规划的内容与作用</a:t>
            </a:r>
          </a:p>
          <a:p>
            <a:pPr>
              <a:buFont typeface="Wingdings" pitchFamily="2" charset="2"/>
              <a:buNone/>
            </a:pPr>
            <a:r>
              <a:rPr lang="en-US" altLang="zh-CN" sz="2400" b="1" smtClean="0">
                <a:solidFill>
                  <a:srgbClr val="000000"/>
                </a:solidFill>
                <a:latin typeface="宋体" pitchFamily="2" charset="-122"/>
                <a:ea typeface="宋体" pitchFamily="2" charset="-122"/>
                <a:cs typeface="Calibri" pitchFamily="34" charset="0"/>
              </a:rPr>
              <a:t>  </a:t>
            </a:r>
          </a:p>
          <a:p>
            <a:pPr>
              <a:buFont typeface="Wingdings" pitchFamily="2" charset="2"/>
              <a:buNone/>
            </a:pPr>
            <a:r>
              <a:rPr lang="en-US" altLang="zh-CN" sz="2400" b="1" smtClean="0">
                <a:solidFill>
                  <a:srgbClr val="000000"/>
                </a:solidFill>
                <a:latin typeface="宋体" pitchFamily="2" charset="-122"/>
                <a:ea typeface="宋体" pitchFamily="2" charset="-122"/>
                <a:cs typeface="Calibri" pitchFamily="34" charset="0"/>
              </a:rPr>
              <a:t>  1.</a:t>
            </a:r>
            <a:r>
              <a:rPr lang="zh-CN" altLang="en-US" sz="2400" b="1" smtClean="0">
                <a:solidFill>
                  <a:srgbClr val="000000"/>
                </a:solidFill>
                <a:latin typeface="宋体" pitchFamily="2" charset="-122"/>
                <a:ea typeface="宋体" pitchFamily="2" charset="-122"/>
                <a:cs typeface="Calibri" pitchFamily="34" charset="0"/>
              </a:rPr>
              <a:t>人力资源规划的内容</a:t>
            </a:r>
          </a:p>
          <a:p>
            <a:pPr>
              <a:buFont typeface="Wingdings" pitchFamily="2" charset="2"/>
              <a:buNone/>
            </a:pPr>
            <a:endParaRPr lang="zh-CN" altLang="en-US" sz="2400" b="1" smtClean="0">
              <a:solidFill>
                <a:srgbClr val="000000"/>
              </a:solidFill>
              <a:latin typeface="宋体" pitchFamily="2" charset="-122"/>
              <a:ea typeface="宋体" pitchFamily="2" charset="-122"/>
              <a:cs typeface="Calibri" pitchFamily="34" charset="0"/>
            </a:endParaRPr>
          </a:p>
          <a:p>
            <a:pPr>
              <a:buFont typeface="Wingdings" pitchFamily="2" charset="2"/>
              <a:buNone/>
            </a:pPr>
            <a:r>
              <a:rPr lang="zh-CN" altLang="en-US" sz="2400" b="1" smtClean="0">
                <a:solidFill>
                  <a:srgbClr val="000000"/>
                </a:solidFill>
                <a:latin typeface="宋体" pitchFamily="2" charset="-122"/>
                <a:ea typeface="宋体" pitchFamily="2" charset="-122"/>
                <a:cs typeface="Calibri" pitchFamily="34" charset="0"/>
              </a:rPr>
              <a:t>  人力资源总体规划是指在某一计划期内人力资源管理的总目标、总政策、实施步骤和总预算的安排。</a:t>
            </a:r>
          </a:p>
          <a:p>
            <a:pPr>
              <a:buFont typeface="Wingdings" pitchFamily="2" charset="2"/>
              <a:buNone/>
            </a:pPr>
            <a:r>
              <a:rPr lang="zh-CN" altLang="en-US" sz="2400" b="1" smtClean="0">
                <a:solidFill>
                  <a:srgbClr val="000000"/>
                </a:solidFill>
                <a:latin typeface="宋体" pitchFamily="2" charset="-122"/>
                <a:ea typeface="宋体" pitchFamily="2" charset="-122"/>
                <a:cs typeface="Calibri" pitchFamily="34" charset="0"/>
              </a:rPr>
              <a:t> </a:t>
            </a:r>
          </a:p>
          <a:p>
            <a:pPr>
              <a:buFont typeface="Wingdings" pitchFamily="2" charset="2"/>
              <a:buNone/>
            </a:pPr>
            <a:r>
              <a:rPr lang="zh-CN" altLang="en-US" sz="2400" b="1" smtClean="0">
                <a:solidFill>
                  <a:srgbClr val="000000"/>
                </a:solidFill>
                <a:latin typeface="宋体" pitchFamily="2" charset="-122"/>
                <a:ea typeface="宋体" pitchFamily="2" charset="-122"/>
                <a:cs typeface="Calibri" pitchFamily="34" charset="0"/>
              </a:rPr>
              <a:t>  人力资源业务规划则包括人员补充规划、培训开发规划、分配规划、晋升规划、工资奖励规划、劳动关系规划，退休解聘规划等。</a:t>
            </a:r>
          </a:p>
          <a:p>
            <a:endParaRPr lang="zh-CN" altLang="en-US" sz="2400" b="1" smtClean="0">
              <a:solidFill>
                <a:srgbClr val="000000"/>
              </a:solidFill>
              <a:latin typeface="宋体" pitchFamily="2" charset="-122"/>
              <a:ea typeface="宋体" pitchFamily="2" charset="-122"/>
              <a:cs typeface="Calibri" pitchFamily="34" charset="0"/>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Grp="1" noChangeArrowheads="1"/>
          </p:cNvSpPr>
          <p:nvPr>
            <p:ph type="title" idx="4294967295"/>
          </p:nvPr>
        </p:nvSpPr>
        <p:spPr/>
        <p:txBody>
          <a:bodyPr/>
          <a:lstStyle/>
          <a:p>
            <a:endParaRPr lang="zh-CN" altLang="en-US" smtClean="0"/>
          </a:p>
        </p:txBody>
      </p:sp>
      <p:sp>
        <p:nvSpPr>
          <p:cNvPr id="51203" name="Rectangle 3"/>
          <p:cNvSpPr>
            <a:spLocks noGrp="1" noChangeArrowheads="1"/>
          </p:cNvSpPr>
          <p:nvPr>
            <p:ph type="body" idx="4294967295"/>
          </p:nvPr>
        </p:nvSpPr>
        <p:spPr>
          <a:xfrm>
            <a:off x="457200" y="1500174"/>
            <a:ext cx="8229600" cy="4525963"/>
          </a:xfrm>
        </p:spPr>
        <p:txBody>
          <a:bodyPr/>
          <a:lstStyle/>
          <a:p>
            <a:pPr>
              <a:buFont typeface="Wingdings" pitchFamily="2" charset="2"/>
              <a:buNone/>
            </a:pPr>
            <a:r>
              <a:rPr lang="en-US" altLang="zh-CN" sz="2400" b="1" dirty="0" smtClean="0">
                <a:solidFill>
                  <a:srgbClr val="000000"/>
                </a:solidFill>
                <a:latin typeface="宋体" pitchFamily="2" charset="-122"/>
                <a:ea typeface="宋体" pitchFamily="2" charset="-122"/>
                <a:cs typeface="Calibri" pitchFamily="34" charset="0"/>
              </a:rPr>
              <a:t>  2.</a:t>
            </a:r>
            <a:r>
              <a:rPr lang="zh-CN" altLang="en-US" sz="2400" b="1" dirty="0" smtClean="0">
                <a:solidFill>
                  <a:srgbClr val="000000"/>
                </a:solidFill>
                <a:latin typeface="宋体" pitchFamily="2" charset="-122"/>
                <a:ea typeface="宋体" pitchFamily="2" charset="-122"/>
                <a:cs typeface="Calibri" pitchFamily="34" charset="0"/>
              </a:rPr>
              <a:t>人力资源规划的作用</a:t>
            </a:r>
          </a:p>
          <a:p>
            <a:pPr>
              <a:buFont typeface="Wingdings" pitchFamily="2" charset="2"/>
              <a:buNone/>
            </a:pPr>
            <a:endParaRPr lang="zh-CN" altLang="en-US" sz="2400" b="1" dirty="0" smtClean="0">
              <a:solidFill>
                <a:srgbClr val="000000"/>
              </a:solidFill>
              <a:latin typeface="宋体" pitchFamily="2" charset="-122"/>
              <a:ea typeface="宋体" pitchFamily="2" charset="-122"/>
              <a:cs typeface="Calibri" pitchFamily="34" charset="0"/>
            </a:endParaRPr>
          </a:p>
          <a:p>
            <a:pPr algn="just">
              <a:buFont typeface="Wingdings" pitchFamily="2" charset="2"/>
              <a:buNone/>
            </a:pPr>
            <a:r>
              <a:rPr lang="zh-CN" altLang="en-US" sz="2400" b="1" dirty="0" smtClean="0">
                <a:solidFill>
                  <a:srgbClr val="000000"/>
                </a:solidFill>
                <a:latin typeface="宋体" pitchFamily="2" charset="-122"/>
                <a:ea typeface="宋体" pitchFamily="2" charset="-122"/>
                <a:cs typeface="Calibri" pitchFamily="34" charset="0"/>
              </a:rPr>
              <a:t>（</a:t>
            </a:r>
            <a:r>
              <a:rPr lang="en-US" altLang="zh-CN" sz="2400" b="1" dirty="0" smtClean="0">
                <a:solidFill>
                  <a:srgbClr val="000000"/>
                </a:solidFill>
                <a:latin typeface="宋体" pitchFamily="2" charset="-122"/>
                <a:ea typeface="宋体" pitchFamily="2" charset="-122"/>
                <a:cs typeface="Calibri" pitchFamily="34" charset="0"/>
              </a:rPr>
              <a:t>1</a:t>
            </a:r>
            <a:r>
              <a:rPr lang="zh-CN" altLang="en-US" sz="2400" b="1" dirty="0" smtClean="0">
                <a:solidFill>
                  <a:srgbClr val="000000"/>
                </a:solidFill>
                <a:latin typeface="宋体" pitchFamily="2" charset="-122"/>
                <a:ea typeface="宋体" pitchFamily="2" charset="-122"/>
                <a:cs typeface="Calibri" pitchFamily="34" charset="0"/>
              </a:rPr>
              <a:t>）人力资源计划是企业发展战略总计划的核心要件 </a:t>
            </a:r>
          </a:p>
          <a:p>
            <a:pPr algn="just">
              <a:buFont typeface="Wingdings" pitchFamily="2" charset="2"/>
              <a:buNone/>
            </a:pPr>
            <a:endParaRPr lang="zh-CN" altLang="en-US" sz="2400" b="1" dirty="0" smtClean="0">
              <a:solidFill>
                <a:srgbClr val="000000"/>
              </a:solidFill>
              <a:latin typeface="宋体" pitchFamily="2" charset="-122"/>
              <a:ea typeface="宋体" pitchFamily="2" charset="-122"/>
              <a:cs typeface="Calibri" pitchFamily="34" charset="0"/>
            </a:endParaRPr>
          </a:p>
          <a:p>
            <a:pPr algn="just">
              <a:buFont typeface="Wingdings" pitchFamily="2" charset="2"/>
              <a:buNone/>
            </a:pPr>
            <a:r>
              <a:rPr lang="zh-CN" altLang="en-US" sz="2400" b="1" dirty="0" smtClean="0">
                <a:solidFill>
                  <a:srgbClr val="000000"/>
                </a:solidFill>
                <a:latin typeface="宋体" pitchFamily="2" charset="-122"/>
                <a:ea typeface="宋体" pitchFamily="2" charset="-122"/>
                <a:cs typeface="Calibri" pitchFamily="34" charset="0"/>
              </a:rPr>
              <a:t>（</a:t>
            </a:r>
            <a:r>
              <a:rPr lang="en-US" altLang="zh-CN" sz="2400" b="1" dirty="0" smtClean="0">
                <a:solidFill>
                  <a:srgbClr val="000000"/>
                </a:solidFill>
                <a:latin typeface="宋体" pitchFamily="2" charset="-122"/>
                <a:ea typeface="宋体" pitchFamily="2" charset="-122"/>
                <a:cs typeface="Calibri" pitchFamily="34" charset="0"/>
              </a:rPr>
              <a:t>2</a:t>
            </a:r>
            <a:r>
              <a:rPr lang="zh-CN" altLang="en-US" sz="2400" b="1" dirty="0" smtClean="0">
                <a:solidFill>
                  <a:srgbClr val="000000"/>
                </a:solidFill>
                <a:latin typeface="宋体" pitchFamily="2" charset="-122"/>
                <a:ea typeface="宋体" pitchFamily="2" charset="-122"/>
                <a:cs typeface="Calibri" pitchFamily="34" charset="0"/>
              </a:rPr>
              <a:t>）人力资源计划是组织管理的重要依据 </a:t>
            </a:r>
          </a:p>
          <a:p>
            <a:pPr algn="just">
              <a:buFont typeface="Wingdings" pitchFamily="2" charset="2"/>
              <a:buNone/>
            </a:pPr>
            <a:endParaRPr lang="zh-CN" altLang="en-US" sz="2400" b="1" dirty="0" smtClean="0">
              <a:solidFill>
                <a:srgbClr val="000000"/>
              </a:solidFill>
              <a:latin typeface="宋体" pitchFamily="2" charset="-122"/>
              <a:ea typeface="宋体" pitchFamily="2" charset="-122"/>
              <a:cs typeface="Calibri" pitchFamily="34" charset="0"/>
            </a:endParaRPr>
          </a:p>
          <a:p>
            <a:pPr algn="just">
              <a:buFont typeface="Wingdings" pitchFamily="2" charset="2"/>
              <a:buNone/>
            </a:pPr>
            <a:r>
              <a:rPr lang="zh-CN" altLang="en-US" sz="2400" b="1" dirty="0" smtClean="0">
                <a:solidFill>
                  <a:srgbClr val="000000"/>
                </a:solidFill>
                <a:latin typeface="宋体" pitchFamily="2" charset="-122"/>
                <a:ea typeface="宋体" pitchFamily="2" charset="-122"/>
                <a:cs typeface="Calibri" pitchFamily="34" charset="0"/>
              </a:rPr>
              <a:t>（</a:t>
            </a:r>
            <a:r>
              <a:rPr lang="en-US" altLang="zh-CN" sz="2400" b="1" dirty="0" smtClean="0">
                <a:solidFill>
                  <a:srgbClr val="000000"/>
                </a:solidFill>
                <a:latin typeface="宋体" pitchFamily="2" charset="-122"/>
                <a:ea typeface="宋体" pitchFamily="2" charset="-122"/>
                <a:cs typeface="Calibri" pitchFamily="34" charset="0"/>
              </a:rPr>
              <a:t>3</a:t>
            </a:r>
            <a:r>
              <a:rPr lang="zh-CN" altLang="en-US" sz="2400" b="1" dirty="0" smtClean="0">
                <a:solidFill>
                  <a:srgbClr val="000000"/>
                </a:solidFill>
                <a:latin typeface="宋体" pitchFamily="2" charset="-122"/>
                <a:ea typeface="宋体" pitchFamily="2" charset="-122"/>
                <a:cs typeface="Calibri" pitchFamily="34" charset="0"/>
              </a:rPr>
              <a:t>）能够提高企业劳动效率、降低人工成本、增加企业经济效益 </a:t>
            </a:r>
          </a:p>
          <a:p>
            <a:pPr algn="just">
              <a:buFont typeface="Wingdings" pitchFamily="2" charset="2"/>
              <a:buNone/>
            </a:pPr>
            <a:endParaRPr lang="zh-CN" altLang="en-US" sz="2400" b="1" dirty="0" smtClean="0">
              <a:solidFill>
                <a:srgbClr val="000000"/>
              </a:solidFill>
              <a:latin typeface="宋体" pitchFamily="2" charset="-122"/>
              <a:ea typeface="宋体" pitchFamily="2" charset="-122"/>
              <a:cs typeface="Calibri" pitchFamily="34" charset="0"/>
            </a:endParaRPr>
          </a:p>
          <a:p>
            <a:pPr algn="just">
              <a:buFont typeface="Wingdings" pitchFamily="2" charset="2"/>
              <a:buNone/>
            </a:pPr>
            <a:r>
              <a:rPr lang="zh-CN" altLang="en-US" sz="2400" b="1" dirty="0" smtClean="0">
                <a:solidFill>
                  <a:srgbClr val="000000"/>
                </a:solidFill>
                <a:latin typeface="宋体" pitchFamily="2" charset="-122"/>
                <a:ea typeface="宋体" pitchFamily="2" charset="-122"/>
                <a:cs typeface="Calibri" pitchFamily="34" charset="0"/>
              </a:rPr>
              <a:t>（</a:t>
            </a:r>
            <a:r>
              <a:rPr lang="en-US" altLang="zh-CN" sz="2400" b="1" dirty="0" smtClean="0">
                <a:solidFill>
                  <a:srgbClr val="000000"/>
                </a:solidFill>
                <a:latin typeface="宋体" pitchFamily="2" charset="-122"/>
                <a:ea typeface="宋体" pitchFamily="2" charset="-122"/>
                <a:cs typeface="Calibri" pitchFamily="34" charset="0"/>
              </a:rPr>
              <a:t>4</a:t>
            </a:r>
            <a:r>
              <a:rPr lang="zh-CN" altLang="en-US" sz="2400" b="1" dirty="0" smtClean="0">
                <a:solidFill>
                  <a:srgbClr val="000000"/>
                </a:solidFill>
                <a:latin typeface="宋体" pitchFamily="2" charset="-122"/>
                <a:ea typeface="宋体" pitchFamily="2" charset="-122"/>
                <a:cs typeface="Calibri" pitchFamily="34" charset="0"/>
              </a:rPr>
              <a:t>）有助于发挥员工能力、满足员工发展需要、调动员工积极性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p:cNvSpPr>
            <a:spLocks noGrp="1" noChangeArrowheads="1"/>
          </p:cNvSpPr>
          <p:nvPr>
            <p:ph type="title" idx="4294967295"/>
          </p:nvPr>
        </p:nvSpPr>
        <p:spPr/>
        <p:txBody>
          <a:bodyPr/>
          <a:lstStyle/>
          <a:p>
            <a:endParaRPr lang="zh-CN" altLang="en-US" smtClean="0"/>
          </a:p>
        </p:txBody>
      </p:sp>
      <p:sp>
        <p:nvSpPr>
          <p:cNvPr id="52227" name="Rectangle 3"/>
          <p:cNvSpPr>
            <a:spLocks noGrp="1" noChangeArrowheads="1"/>
          </p:cNvSpPr>
          <p:nvPr>
            <p:ph type="body" idx="4294967295"/>
          </p:nvPr>
        </p:nvSpPr>
        <p:spPr/>
        <p:txBody>
          <a:bodyPr/>
          <a:lstStyle/>
          <a:p>
            <a:pPr>
              <a:buFont typeface="Wingdings" pitchFamily="2" charset="2"/>
              <a:buChar char="Ø"/>
            </a:pPr>
            <a:r>
              <a:rPr lang="en-US" altLang="zh-CN" sz="2800" b="1" smtClean="0">
                <a:solidFill>
                  <a:srgbClr val="000000"/>
                </a:solidFill>
                <a:latin typeface="宋体" pitchFamily="2" charset="-122"/>
                <a:ea typeface="宋体" pitchFamily="2" charset="-122"/>
                <a:cs typeface="Calibri" pitchFamily="34" charset="0"/>
              </a:rPr>
              <a:t>9.2.3</a:t>
            </a:r>
            <a:r>
              <a:rPr lang="zh-CN" altLang="en-US" sz="2800" b="1" smtClean="0">
                <a:solidFill>
                  <a:srgbClr val="000000"/>
                </a:solidFill>
                <a:latin typeface="宋体" pitchFamily="2" charset="-122"/>
                <a:ea typeface="宋体" pitchFamily="2" charset="-122"/>
                <a:cs typeface="Calibri" pitchFamily="34" charset="0"/>
              </a:rPr>
              <a:t>人力资源规划的程序</a:t>
            </a:r>
          </a:p>
          <a:p>
            <a:pPr>
              <a:buFont typeface="Wingdings" pitchFamily="2" charset="2"/>
              <a:buNone/>
            </a:pPr>
            <a:endParaRPr lang="zh-CN" altLang="en-US" sz="2800" b="1" smtClean="0">
              <a:solidFill>
                <a:srgbClr val="000000"/>
              </a:solidFill>
              <a:latin typeface="宋体" pitchFamily="2" charset="-122"/>
              <a:ea typeface="宋体" pitchFamily="2" charset="-122"/>
              <a:cs typeface="Calibri" pitchFamily="34" charset="0"/>
            </a:endParaRPr>
          </a:p>
          <a:p>
            <a:pPr>
              <a:buFont typeface="Wingdings" pitchFamily="2" charset="2"/>
              <a:buNone/>
            </a:pPr>
            <a:r>
              <a:rPr lang="en-US" altLang="zh-CN" sz="2400" b="1" smtClean="0">
                <a:solidFill>
                  <a:srgbClr val="000000"/>
                </a:solidFill>
                <a:latin typeface="宋体" pitchFamily="2" charset="-122"/>
                <a:ea typeface="宋体" pitchFamily="2" charset="-122"/>
                <a:cs typeface="Calibri" pitchFamily="34" charset="0"/>
              </a:rPr>
              <a:t>  1.</a:t>
            </a:r>
            <a:r>
              <a:rPr lang="zh-CN" altLang="en-US" sz="2400" b="1" smtClean="0">
                <a:solidFill>
                  <a:srgbClr val="000000"/>
                </a:solidFill>
                <a:latin typeface="宋体" pitchFamily="2" charset="-122"/>
                <a:ea typeface="宋体" pitchFamily="2" charset="-122"/>
                <a:cs typeface="Calibri" pitchFamily="34" charset="0"/>
              </a:rPr>
              <a:t>企业外部环境和企业内部环境分析</a:t>
            </a:r>
          </a:p>
          <a:p>
            <a:pPr>
              <a:buFont typeface="Wingdings" pitchFamily="2" charset="2"/>
              <a:buNone/>
            </a:pPr>
            <a:r>
              <a:rPr lang="en-US" altLang="zh-CN" sz="2400" b="1" smtClean="0">
                <a:solidFill>
                  <a:srgbClr val="000000"/>
                </a:solidFill>
                <a:latin typeface="宋体" pitchFamily="2" charset="-122"/>
                <a:ea typeface="宋体" pitchFamily="2" charset="-122"/>
                <a:cs typeface="Calibri" pitchFamily="34" charset="0"/>
              </a:rPr>
              <a:t>  2.</a:t>
            </a:r>
            <a:r>
              <a:rPr lang="zh-CN" altLang="en-US" sz="2400" b="1" smtClean="0">
                <a:solidFill>
                  <a:srgbClr val="000000"/>
                </a:solidFill>
                <a:latin typeface="宋体" pitchFamily="2" charset="-122"/>
                <a:ea typeface="宋体" pitchFamily="2" charset="-122"/>
                <a:cs typeface="Calibri" pitchFamily="34" charset="0"/>
              </a:rPr>
              <a:t>人力资源需求预测</a:t>
            </a:r>
          </a:p>
          <a:p>
            <a:pPr>
              <a:buFont typeface="Wingdings" pitchFamily="2" charset="2"/>
              <a:buNone/>
            </a:pPr>
            <a:r>
              <a:rPr lang="en-US" altLang="zh-CN" sz="2400" b="1" smtClean="0">
                <a:solidFill>
                  <a:srgbClr val="000000"/>
                </a:solidFill>
                <a:latin typeface="宋体" pitchFamily="2" charset="-122"/>
                <a:ea typeface="宋体" pitchFamily="2" charset="-122"/>
                <a:cs typeface="Calibri" pitchFamily="34" charset="0"/>
              </a:rPr>
              <a:t>  3.</a:t>
            </a:r>
            <a:r>
              <a:rPr lang="zh-CN" altLang="en-US" sz="2400" b="1" smtClean="0">
                <a:solidFill>
                  <a:srgbClr val="000000"/>
                </a:solidFill>
                <a:latin typeface="宋体" pitchFamily="2" charset="-122"/>
                <a:ea typeface="宋体" pitchFamily="2" charset="-122"/>
                <a:cs typeface="Calibri" pitchFamily="34" charset="0"/>
              </a:rPr>
              <a:t>人力资源供给预测</a:t>
            </a:r>
          </a:p>
          <a:p>
            <a:pPr>
              <a:buFont typeface="Wingdings" pitchFamily="2" charset="2"/>
              <a:buNone/>
            </a:pPr>
            <a:r>
              <a:rPr lang="en-US" altLang="zh-CN" sz="2400" b="1" smtClean="0">
                <a:solidFill>
                  <a:srgbClr val="000000"/>
                </a:solidFill>
                <a:latin typeface="宋体" pitchFamily="2" charset="-122"/>
                <a:ea typeface="宋体" pitchFamily="2" charset="-122"/>
                <a:cs typeface="Calibri" pitchFamily="34" charset="0"/>
              </a:rPr>
              <a:t>  4.</a:t>
            </a:r>
            <a:r>
              <a:rPr lang="zh-CN" altLang="en-US" sz="2400" b="1" smtClean="0">
                <a:solidFill>
                  <a:srgbClr val="000000"/>
                </a:solidFill>
                <a:latin typeface="宋体" pitchFamily="2" charset="-122"/>
                <a:ea typeface="宋体" pitchFamily="2" charset="-122"/>
                <a:cs typeface="Calibri" pitchFamily="34" charset="0"/>
              </a:rPr>
              <a:t>人力资源需求与供给比较</a:t>
            </a:r>
          </a:p>
          <a:p>
            <a:pPr>
              <a:buFont typeface="Wingdings" pitchFamily="2" charset="2"/>
              <a:buNone/>
            </a:pPr>
            <a:r>
              <a:rPr lang="en-US" altLang="zh-CN" sz="2400" b="1" smtClean="0">
                <a:solidFill>
                  <a:srgbClr val="000000"/>
                </a:solidFill>
                <a:latin typeface="宋体" pitchFamily="2" charset="-122"/>
                <a:ea typeface="宋体" pitchFamily="2" charset="-122"/>
                <a:cs typeface="Calibri" pitchFamily="34" charset="0"/>
              </a:rPr>
              <a:t>  5.</a:t>
            </a:r>
            <a:r>
              <a:rPr lang="zh-CN" altLang="en-US" sz="2400" b="1" smtClean="0">
                <a:solidFill>
                  <a:srgbClr val="000000"/>
                </a:solidFill>
                <a:latin typeface="宋体" pitchFamily="2" charset="-122"/>
                <a:ea typeface="宋体" pitchFamily="2" charset="-122"/>
                <a:cs typeface="Calibri" pitchFamily="34" charset="0"/>
              </a:rPr>
              <a:t>人力资源规划的制定</a:t>
            </a:r>
          </a:p>
          <a:p>
            <a:pPr>
              <a:buFont typeface="Wingdings" pitchFamily="2" charset="2"/>
              <a:buNone/>
            </a:pPr>
            <a:r>
              <a:rPr lang="en-US" altLang="zh-CN" sz="2400" b="1" smtClean="0">
                <a:solidFill>
                  <a:srgbClr val="000000"/>
                </a:solidFill>
                <a:latin typeface="宋体" pitchFamily="2" charset="-122"/>
                <a:ea typeface="宋体" pitchFamily="2" charset="-122"/>
                <a:cs typeface="Calibri" pitchFamily="34" charset="0"/>
              </a:rPr>
              <a:t>  6.</a:t>
            </a:r>
            <a:r>
              <a:rPr lang="zh-CN" altLang="en-US" sz="2400" b="1" smtClean="0">
                <a:solidFill>
                  <a:srgbClr val="000000"/>
                </a:solidFill>
                <a:latin typeface="宋体" pitchFamily="2" charset="-122"/>
                <a:ea typeface="宋体" pitchFamily="2" charset="-122"/>
                <a:cs typeface="Calibri" pitchFamily="34" charset="0"/>
              </a:rPr>
              <a:t>人力资源规划的实施与效果评估</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Grp="1" noChangeArrowheads="1"/>
          </p:cNvSpPr>
          <p:nvPr>
            <p:ph type="title" idx="4294967295"/>
          </p:nvPr>
        </p:nvSpPr>
        <p:spPr/>
        <p:txBody>
          <a:bodyPr/>
          <a:lstStyle/>
          <a:p>
            <a:endParaRPr lang="zh-CN" altLang="en-US" smtClean="0"/>
          </a:p>
        </p:txBody>
      </p:sp>
      <p:pic>
        <p:nvPicPr>
          <p:cNvPr id="53252" name="Picture 4"/>
          <p:cNvPicPr>
            <a:picLocks noChangeAspect="1" noChangeArrowheads="1"/>
          </p:cNvPicPr>
          <p:nvPr/>
        </p:nvPicPr>
        <p:blipFill>
          <a:blip r:embed="rId2"/>
          <a:srcRect/>
          <a:stretch>
            <a:fillRect/>
          </a:stretch>
        </p:blipFill>
        <p:spPr bwMode="auto">
          <a:xfrm>
            <a:off x="2432050" y="41275"/>
            <a:ext cx="3867150" cy="5908675"/>
          </a:xfrm>
          <a:prstGeom prst="rect">
            <a:avLst/>
          </a:prstGeom>
          <a:noFill/>
          <a:ln w="9525">
            <a:noFill/>
            <a:miter lim="800000"/>
            <a:headEnd/>
            <a:tailEnd/>
          </a:ln>
        </p:spPr>
      </p:pic>
      <p:sp>
        <p:nvSpPr>
          <p:cNvPr id="53253" name="Rectangle 5"/>
          <p:cNvSpPr>
            <a:spLocks noChangeArrowheads="1"/>
          </p:cNvSpPr>
          <p:nvPr/>
        </p:nvSpPr>
        <p:spPr bwMode="auto">
          <a:xfrm>
            <a:off x="3132138" y="6092825"/>
            <a:ext cx="2635250" cy="366713"/>
          </a:xfrm>
          <a:prstGeom prst="rect">
            <a:avLst/>
          </a:prstGeom>
          <a:noFill/>
          <a:ln w="9525">
            <a:noFill/>
            <a:miter lim="800000"/>
            <a:headEnd/>
            <a:tailEnd/>
          </a:ln>
          <a:effectLst>
            <a:prstShdw prst="shdw17" dist="17961" dir="2700000">
              <a:schemeClr val="accent1">
                <a:gamma/>
                <a:shade val="60000"/>
                <a:invGamma/>
              </a:schemeClr>
            </a:prstShdw>
          </a:effectLst>
        </p:spPr>
        <p:txBody>
          <a:bodyPr wrap="none" anchor="ctr">
            <a:spAutoFit/>
          </a:bodyPr>
          <a:lstStyle/>
          <a:p>
            <a:pPr algn="ctr" eaLnBrk="0" hangingPunct="0"/>
            <a:r>
              <a:rPr lang="zh-CN" altLang="en-US">
                <a:ea typeface="宋体" pitchFamily="2" charset="-122"/>
              </a:rPr>
              <a:t>图</a:t>
            </a:r>
            <a:r>
              <a:rPr lang="en-US" altLang="zh-CN">
                <a:ea typeface="宋体" pitchFamily="2" charset="-122"/>
              </a:rPr>
              <a:t>9-3 </a:t>
            </a:r>
            <a:r>
              <a:rPr lang="zh-CN" altLang="en-US">
                <a:ea typeface="宋体" pitchFamily="2" charset="-122"/>
              </a:rPr>
              <a:t>人力资源规划程序</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ChangeArrowheads="1"/>
          </p:cNvSpPr>
          <p:nvPr>
            <p:ph type="title" idx="4294967295"/>
          </p:nvPr>
        </p:nvSpPr>
        <p:spPr/>
        <p:txBody>
          <a:bodyPr/>
          <a:lstStyle/>
          <a:p>
            <a:r>
              <a:rPr lang="en-US" altLang="zh-CN" sz="4000" dirty="0" smtClean="0">
                <a:latin typeface="微软雅黑" pitchFamily="34" charset="-122"/>
                <a:ea typeface="微软雅黑" pitchFamily="34" charset="-122"/>
              </a:rPr>
              <a:t>9.3</a:t>
            </a:r>
            <a:r>
              <a:rPr lang="zh-CN" altLang="en-US" sz="4000" dirty="0" smtClean="0">
                <a:latin typeface="微软雅黑" pitchFamily="34" charset="-122"/>
                <a:ea typeface="微软雅黑" pitchFamily="34" charset="-122"/>
              </a:rPr>
              <a:t>招募与甄选</a:t>
            </a:r>
          </a:p>
        </p:txBody>
      </p:sp>
      <p:sp>
        <p:nvSpPr>
          <p:cNvPr id="54275" name="Rectangle 3"/>
          <p:cNvSpPr>
            <a:spLocks noGrp="1" noChangeArrowheads="1"/>
          </p:cNvSpPr>
          <p:nvPr>
            <p:ph type="body" idx="4294967295"/>
          </p:nvPr>
        </p:nvSpPr>
        <p:spPr/>
        <p:txBody>
          <a:bodyPr/>
          <a:lstStyle/>
          <a:p>
            <a:r>
              <a:rPr lang="en-US" altLang="zh-CN" b="1" dirty="0" smtClean="0">
                <a:latin typeface="宋体" pitchFamily="2" charset="-122"/>
                <a:ea typeface="宋体" pitchFamily="2" charset="-122"/>
              </a:rPr>
              <a:t>9.3.1</a:t>
            </a:r>
            <a:r>
              <a:rPr lang="zh-CN" altLang="en-US" b="1" dirty="0" smtClean="0">
                <a:latin typeface="宋体" pitchFamily="2" charset="-122"/>
                <a:ea typeface="宋体" pitchFamily="2" charset="-122"/>
              </a:rPr>
              <a:t>招募与甄选的概念</a:t>
            </a:r>
          </a:p>
          <a:p>
            <a:endParaRPr lang="zh-CN" altLang="en-US" b="1" dirty="0" smtClean="0">
              <a:latin typeface="宋体" pitchFamily="2" charset="-122"/>
              <a:ea typeface="宋体" pitchFamily="2" charset="-122"/>
            </a:endParaRPr>
          </a:p>
          <a:p>
            <a:pPr>
              <a:buFont typeface="Wingdings" pitchFamily="2" charset="2"/>
              <a:buChar char="Ø"/>
            </a:pPr>
            <a:r>
              <a:rPr lang="en-US" altLang="zh-CN" sz="2800" b="1" dirty="0" smtClean="0">
                <a:solidFill>
                  <a:srgbClr val="000000"/>
                </a:solidFill>
                <a:latin typeface="宋体" pitchFamily="2" charset="-122"/>
                <a:ea typeface="宋体" pitchFamily="2" charset="-122"/>
                <a:cs typeface="Calibri" pitchFamily="34" charset="0"/>
              </a:rPr>
              <a:t>1.</a:t>
            </a:r>
            <a:r>
              <a:rPr lang="zh-CN" altLang="en-US" sz="2800" b="1" dirty="0" smtClean="0">
                <a:solidFill>
                  <a:srgbClr val="000000"/>
                </a:solidFill>
                <a:latin typeface="宋体" pitchFamily="2" charset="-122"/>
                <a:ea typeface="宋体" pitchFamily="2" charset="-122"/>
                <a:cs typeface="Calibri" pitchFamily="34" charset="0"/>
              </a:rPr>
              <a:t>招募与甄选的概念</a:t>
            </a:r>
          </a:p>
          <a:p>
            <a:pPr>
              <a:buFont typeface="Wingdings" pitchFamily="2" charset="2"/>
              <a:buNone/>
            </a:pPr>
            <a:endParaRPr lang="zh-CN" altLang="en-US" sz="2400" b="1" dirty="0" smtClean="0">
              <a:solidFill>
                <a:srgbClr val="000000"/>
              </a:solidFill>
              <a:latin typeface="宋体" pitchFamily="2" charset="-122"/>
              <a:ea typeface="宋体" pitchFamily="2" charset="-122"/>
              <a:cs typeface="Calibri" pitchFamily="34" charset="0"/>
            </a:endParaRPr>
          </a:p>
          <a:p>
            <a:pPr>
              <a:lnSpc>
                <a:spcPct val="150000"/>
              </a:lnSpc>
              <a:buFont typeface="Wingdings" pitchFamily="2" charset="2"/>
              <a:buNone/>
            </a:pPr>
            <a:r>
              <a:rPr lang="zh-CN" altLang="en-US" sz="2400" b="1" dirty="0" smtClean="0">
                <a:solidFill>
                  <a:srgbClr val="000000"/>
                </a:solidFill>
                <a:latin typeface="宋体" pitchFamily="2" charset="-122"/>
                <a:ea typeface="宋体" pitchFamily="2" charset="-122"/>
                <a:cs typeface="Calibri" pitchFamily="34" charset="0"/>
              </a:rPr>
              <a:t>  招募与甄选是指组织为了实现目标和完成任务，由人力资源管理部门及有关部门运用科学的方法和手段，选拔岗位所需要的人力资源的一个过程。</a:t>
            </a:r>
            <a:r>
              <a:rPr lang="zh-CN" altLang="en-US" dirty="0" smtClean="0"/>
              <a:t> </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9" name="Rectangle 3"/>
          <p:cNvSpPr>
            <a:spLocks noGrp="1" noChangeArrowheads="1"/>
          </p:cNvSpPr>
          <p:nvPr>
            <p:ph type="body" idx="4294967295"/>
          </p:nvPr>
        </p:nvSpPr>
        <p:spPr>
          <a:xfrm>
            <a:off x="785786" y="1000108"/>
            <a:ext cx="7839102" cy="5029200"/>
          </a:xfrm>
        </p:spPr>
        <p:txBody>
          <a:bodyPr/>
          <a:lstStyle/>
          <a:p>
            <a:pPr>
              <a:buFont typeface="Wingdings" pitchFamily="2" charset="2"/>
              <a:buChar char="Ø"/>
            </a:pPr>
            <a:r>
              <a:rPr lang="en-US" altLang="zh-CN" sz="2800" b="1" dirty="0" smtClean="0">
                <a:solidFill>
                  <a:srgbClr val="000000"/>
                </a:solidFill>
                <a:latin typeface="宋体" pitchFamily="2" charset="-122"/>
                <a:ea typeface="宋体" pitchFamily="2" charset="-122"/>
                <a:cs typeface="Calibri" pitchFamily="34" charset="0"/>
              </a:rPr>
              <a:t>2.</a:t>
            </a:r>
            <a:r>
              <a:rPr lang="zh-CN" altLang="en-US" sz="2800" b="1" dirty="0" smtClean="0">
                <a:solidFill>
                  <a:srgbClr val="000000"/>
                </a:solidFill>
                <a:latin typeface="宋体" pitchFamily="2" charset="-122"/>
                <a:ea typeface="宋体" pitchFamily="2" charset="-122"/>
                <a:cs typeface="Calibri" pitchFamily="34" charset="0"/>
              </a:rPr>
              <a:t>招募与甄选的原则</a:t>
            </a:r>
          </a:p>
          <a:p>
            <a:pPr>
              <a:lnSpc>
                <a:spcPct val="150000"/>
              </a:lnSpc>
              <a:buFont typeface="Wingdings" pitchFamily="2" charset="2"/>
              <a:buNone/>
            </a:pPr>
            <a:r>
              <a:rPr lang="zh-CN" altLang="en-US" sz="2400" b="1" dirty="0" smtClean="0">
                <a:solidFill>
                  <a:srgbClr val="000000"/>
                </a:solidFill>
                <a:latin typeface="宋体" pitchFamily="2" charset="-122"/>
                <a:ea typeface="宋体" pitchFamily="2" charset="-122"/>
                <a:cs typeface="Calibri" pitchFamily="34" charset="0"/>
              </a:rPr>
              <a:t>  （</a:t>
            </a:r>
            <a:r>
              <a:rPr lang="en-US" altLang="zh-CN" sz="2400" b="1" dirty="0" smtClean="0">
                <a:solidFill>
                  <a:srgbClr val="000000"/>
                </a:solidFill>
                <a:latin typeface="宋体" pitchFamily="2" charset="-122"/>
                <a:ea typeface="宋体" pitchFamily="2" charset="-122"/>
                <a:cs typeface="Calibri" pitchFamily="34" charset="0"/>
              </a:rPr>
              <a:t>1</a:t>
            </a:r>
            <a:r>
              <a:rPr lang="zh-CN" altLang="en-US" sz="2400" b="1" dirty="0" smtClean="0">
                <a:solidFill>
                  <a:srgbClr val="000000"/>
                </a:solidFill>
                <a:latin typeface="宋体" pitchFamily="2" charset="-122"/>
                <a:ea typeface="宋体" pitchFamily="2" charset="-122"/>
                <a:cs typeface="Calibri" pitchFamily="34" charset="0"/>
              </a:rPr>
              <a:t>）公开原则</a:t>
            </a:r>
          </a:p>
          <a:p>
            <a:pPr>
              <a:lnSpc>
                <a:spcPct val="150000"/>
              </a:lnSpc>
              <a:buFont typeface="Wingdings" pitchFamily="2" charset="2"/>
              <a:buNone/>
            </a:pPr>
            <a:r>
              <a:rPr lang="zh-CN" altLang="en-US" sz="2400" b="1" dirty="0" smtClean="0">
                <a:solidFill>
                  <a:srgbClr val="000000"/>
                </a:solidFill>
                <a:latin typeface="宋体" pitchFamily="2" charset="-122"/>
                <a:ea typeface="宋体" pitchFamily="2" charset="-122"/>
                <a:cs typeface="Calibri" pitchFamily="34" charset="0"/>
              </a:rPr>
              <a:t>  （</a:t>
            </a:r>
            <a:r>
              <a:rPr lang="en-US" altLang="zh-CN" sz="2400" b="1" dirty="0" smtClean="0">
                <a:solidFill>
                  <a:srgbClr val="000000"/>
                </a:solidFill>
                <a:latin typeface="宋体" pitchFamily="2" charset="-122"/>
                <a:ea typeface="宋体" pitchFamily="2" charset="-122"/>
                <a:cs typeface="Calibri" pitchFamily="34" charset="0"/>
              </a:rPr>
              <a:t>2</a:t>
            </a:r>
            <a:r>
              <a:rPr lang="zh-CN" altLang="en-US" sz="2400" b="1" dirty="0" smtClean="0">
                <a:solidFill>
                  <a:srgbClr val="000000"/>
                </a:solidFill>
                <a:latin typeface="宋体" pitchFamily="2" charset="-122"/>
                <a:ea typeface="宋体" pitchFamily="2" charset="-122"/>
                <a:cs typeface="Calibri" pitchFamily="34" charset="0"/>
              </a:rPr>
              <a:t>）竞争原则</a:t>
            </a:r>
          </a:p>
          <a:p>
            <a:pPr>
              <a:lnSpc>
                <a:spcPct val="150000"/>
              </a:lnSpc>
              <a:buFont typeface="Wingdings" pitchFamily="2" charset="2"/>
              <a:buNone/>
            </a:pPr>
            <a:r>
              <a:rPr lang="zh-CN" altLang="en-US" sz="2400" b="1" dirty="0" smtClean="0">
                <a:solidFill>
                  <a:srgbClr val="000000"/>
                </a:solidFill>
                <a:latin typeface="宋体" pitchFamily="2" charset="-122"/>
                <a:ea typeface="宋体" pitchFamily="2" charset="-122"/>
                <a:cs typeface="Calibri" pitchFamily="34" charset="0"/>
              </a:rPr>
              <a:t>  （</a:t>
            </a:r>
            <a:r>
              <a:rPr lang="en-US" altLang="zh-CN" sz="2400" b="1" dirty="0" smtClean="0">
                <a:solidFill>
                  <a:srgbClr val="000000"/>
                </a:solidFill>
                <a:latin typeface="宋体" pitchFamily="2" charset="-122"/>
                <a:ea typeface="宋体" pitchFamily="2" charset="-122"/>
                <a:cs typeface="Calibri" pitchFamily="34" charset="0"/>
              </a:rPr>
              <a:t>3</a:t>
            </a:r>
            <a:r>
              <a:rPr lang="zh-CN" altLang="en-US" sz="2400" b="1" dirty="0" smtClean="0">
                <a:solidFill>
                  <a:srgbClr val="000000"/>
                </a:solidFill>
                <a:latin typeface="宋体" pitchFamily="2" charset="-122"/>
                <a:ea typeface="宋体" pitchFamily="2" charset="-122"/>
                <a:cs typeface="Calibri" pitchFamily="34" charset="0"/>
              </a:rPr>
              <a:t>）平等原则</a:t>
            </a:r>
          </a:p>
          <a:p>
            <a:pPr>
              <a:lnSpc>
                <a:spcPct val="150000"/>
              </a:lnSpc>
              <a:buFont typeface="Wingdings" pitchFamily="2" charset="2"/>
              <a:buNone/>
            </a:pPr>
            <a:r>
              <a:rPr lang="zh-CN" altLang="en-US" sz="2400" b="1" dirty="0" smtClean="0">
                <a:solidFill>
                  <a:srgbClr val="000000"/>
                </a:solidFill>
                <a:latin typeface="宋体" pitchFamily="2" charset="-122"/>
                <a:ea typeface="宋体" pitchFamily="2" charset="-122"/>
                <a:cs typeface="Calibri" pitchFamily="34" charset="0"/>
              </a:rPr>
              <a:t>  （</a:t>
            </a:r>
            <a:r>
              <a:rPr lang="en-US" altLang="zh-CN" sz="2400" b="1" dirty="0" smtClean="0">
                <a:solidFill>
                  <a:srgbClr val="000000"/>
                </a:solidFill>
                <a:latin typeface="宋体" pitchFamily="2" charset="-122"/>
                <a:ea typeface="宋体" pitchFamily="2" charset="-122"/>
                <a:cs typeface="Calibri" pitchFamily="34" charset="0"/>
              </a:rPr>
              <a:t>4</a:t>
            </a:r>
            <a:r>
              <a:rPr lang="zh-CN" altLang="en-US" sz="2400" b="1" dirty="0" smtClean="0">
                <a:solidFill>
                  <a:srgbClr val="000000"/>
                </a:solidFill>
                <a:latin typeface="宋体" pitchFamily="2" charset="-122"/>
                <a:ea typeface="宋体" pitchFamily="2" charset="-122"/>
                <a:cs typeface="Calibri" pitchFamily="34" charset="0"/>
              </a:rPr>
              <a:t>）能级原则</a:t>
            </a:r>
          </a:p>
          <a:p>
            <a:pPr>
              <a:lnSpc>
                <a:spcPct val="150000"/>
              </a:lnSpc>
              <a:buFont typeface="Wingdings" pitchFamily="2" charset="2"/>
              <a:buNone/>
            </a:pPr>
            <a:r>
              <a:rPr lang="zh-CN" altLang="en-US" sz="2400" b="1" dirty="0" smtClean="0">
                <a:solidFill>
                  <a:srgbClr val="000000"/>
                </a:solidFill>
                <a:latin typeface="宋体" pitchFamily="2" charset="-122"/>
                <a:ea typeface="宋体" pitchFamily="2" charset="-122"/>
                <a:cs typeface="Calibri" pitchFamily="34" charset="0"/>
              </a:rPr>
              <a:t>  （</a:t>
            </a:r>
            <a:r>
              <a:rPr lang="en-US" altLang="zh-CN" sz="2400" b="1" dirty="0" smtClean="0">
                <a:solidFill>
                  <a:srgbClr val="000000"/>
                </a:solidFill>
                <a:latin typeface="宋体" pitchFamily="2" charset="-122"/>
                <a:ea typeface="宋体" pitchFamily="2" charset="-122"/>
                <a:cs typeface="Calibri" pitchFamily="34" charset="0"/>
              </a:rPr>
              <a:t>5</a:t>
            </a:r>
            <a:r>
              <a:rPr lang="zh-CN" altLang="en-US" sz="2400" b="1" dirty="0" smtClean="0">
                <a:solidFill>
                  <a:srgbClr val="000000"/>
                </a:solidFill>
                <a:latin typeface="宋体" pitchFamily="2" charset="-122"/>
                <a:ea typeface="宋体" pitchFamily="2" charset="-122"/>
                <a:cs typeface="Calibri" pitchFamily="34" charset="0"/>
              </a:rPr>
              <a:t>）全面原则</a:t>
            </a:r>
          </a:p>
          <a:p>
            <a:pPr>
              <a:lnSpc>
                <a:spcPct val="150000"/>
              </a:lnSpc>
              <a:buFont typeface="Wingdings" pitchFamily="2" charset="2"/>
              <a:buNone/>
            </a:pPr>
            <a:r>
              <a:rPr lang="zh-CN" altLang="en-US" sz="2400" b="1" dirty="0" smtClean="0">
                <a:solidFill>
                  <a:srgbClr val="000000"/>
                </a:solidFill>
                <a:latin typeface="宋体" pitchFamily="2" charset="-122"/>
                <a:ea typeface="宋体" pitchFamily="2" charset="-122"/>
                <a:cs typeface="Calibri" pitchFamily="34" charset="0"/>
              </a:rPr>
              <a:t>  （</a:t>
            </a:r>
            <a:r>
              <a:rPr lang="en-US" altLang="zh-CN" sz="2400" b="1" dirty="0" smtClean="0">
                <a:solidFill>
                  <a:srgbClr val="000000"/>
                </a:solidFill>
                <a:latin typeface="宋体" pitchFamily="2" charset="-122"/>
                <a:ea typeface="宋体" pitchFamily="2" charset="-122"/>
                <a:cs typeface="Calibri" pitchFamily="34" charset="0"/>
              </a:rPr>
              <a:t>6</a:t>
            </a:r>
            <a:r>
              <a:rPr lang="zh-CN" altLang="en-US" sz="2400" b="1" dirty="0" smtClean="0">
                <a:solidFill>
                  <a:srgbClr val="000000"/>
                </a:solidFill>
                <a:latin typeface="宋体" pitchFamily="2" charset="-122"/>
                <a:ea typeface="宋体" pitchFamily="2" charset="-122"/>
                <a:cs typeface="Calibri" pitchFamily="34" charset="0"/>
              </a:rPr>
              <a:t>）择优原则</a:t>
            </a:r>
          </a:p>
          <a:p>
            <a:pPr>
              <a:lnSpc>
                <a:spcPct val="150000"/>
              </a:lnSpc>
              <a:buFont typeface="Wingdings" pitchFamily="2" charset="2"/>
              <a:buNone/>
            </a:pPr>
            <a:r>
              <a:rPr lang="zh-CN" altLang="en-US" sz="2400" b="1" dirty="0" smtClean="0">
                <a:solidFill>
                  <a:srgbClr val="000000"/>
                </a:solidFill>
                <a:latin typeface="宋体" pitchFamily="2" charset="-122"/>
                <a:ea typeface="宋体" pitchFamily="2" charset="-122"/>
                <a:cs typeface="Calibri" pitchFamily="34" charset="0"/>
              </a:rPr>
              <a:t>  （</a:t>
            </a:r>
            <a:r>
              <a:rPr lang="en-US" altLang="zh-CN" sz="2400" b="1" dirty="0" smtClean="0">
                <a:solidFill>
                  <a:srgbClr val="000000"/>
                </a:solidFill>
                <a:latin typeface="宋体" pitchFamily="2" charset="-122"/>
                <a:ea typeface="宋体" pitchFamily="2" charset="-122"/>
                <a:cs typeface="Calibri" pitchFamily="34" charset="0"/>
              </a:rPr>
              <a:t>7</a:t>
            </a:r>
            <a:r>
              <a:rPr lang="zh-CN" altLang="en-US" sz="2400" b="1" dirty="0" smtClean="0">
                <a:solidFill>
                  <a:srgbClr val="000000"/>
                </a:solidFill>
                <a:latin typeface="宋体" pitchFamily="2" charset="-122"/>
                <a:ea typeface="宋体" pitchFamily="2" charset="-122"/>
                <a:cs typeface="Calibri" pitchFamily="34" charset="0"/>
              </a:rPr>
              <a:t>）效率原则</a:t>
            </a:r>
          </a:p>
          <a:p>
            <a:pPr>
              <a:lnSpc>
                <a:spcPct val="150000"/>
              </a:lnSpc>
              <a:buFont typeface="Wingdings" pitchFamily="2" charset="2"/>
              <a:buNone/>
            </a:pPr>
            <a:r>
              <a:rPr lang="zh-CN" altLang="en-US" sz="2400" b="1" dirty="0" smtClean="0">
                <a:solidFill>
                  <a:srgbClr val="000000"/>
                </a:solidFill>
                <a:latin typeface="宋体" pitchFamily="2" charset="-122"/>
                <a:ea typeface="宋体" pitchFamily="2" charset="-122"/>
                <a:cs typeface="Calibri" pitchFamily="34" charset="0"/>
              </a:rPr>
              <a:t>  （</a:t>
            </a:r>
            <a:r>
              <a:rPr lang="en-US" altLang="zh-CN" sz="2400" b="1" dirty="0" smtClean="0">
                <a:solidFill>
                  <a:srgbClr val="000000"/>
                </a:solidFill>
                <a:latin typeface="宋体" pitchFamily="2" charset="-122"/>
                <a:ea typeface="宋体" pitchFamily="2" charset="-122"/>
                <a:cs typeface="Calibri" pitchFamily="34" charset="0"/>
              </a:rPr>
              <a:t>8</a:t>
            </a:r>
            <a:r>
              <a:rPr lang="zh-CN" altLang="en-US" sz="2400" b="1" dirty="0" smtClean="0">
                <a:solidFill>
                  <a:srgbClr val="000000"/>
                </a:solidFill>
                <a:latin typeface="宋体" pitchFamily="2" charset="-122"/>
                <a:ea typeface="宋体" pitchFamily="2" charset="-122"/>
                <a:cs typeface="Calibri" pitchFamily="34" charset="0"/>
              </a:rPr>
              <a:t>）守法原则</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标题 1"/>
          <p:cNvSpPr>
            <a:spLocks noGrp="1"/>
          </p:cNvSpPr>
          <p:nvPr>
            <p:ph type="title"/>
          </p:nvPr>
        </p:nvSpPr>
        <p:spPr/>
        <p:txBody>
          <a:bodyPr/>
          <a:lstStyle/>
          <a:p>
            <a:r>
              <a:rPr lang="zh-CN" altLang="en-US" sz="4000" dirty="0" smtClean="0">
                <a:latin typeface="微软雅黑" pitchFamily="34" charset="-122"/>
                <a:ea typeface="微软雅黑" pitchFamily="34" charset="-122"/>
              </a:rPr>
              <a:t>本章学习重点</a:t>
            </a:r>
          </a:p>
        </p:txBody>
      </p:sp>
      <p:sp>
        <p:nvSpPr>
          <p:cNvPr id="17411" name="内容占位符 2"/>
          <p:cNvSpPr>
            <a:spLocks noGrp="1"/>
          </p:cNvSpPr>
          <p:nvPr>
            <p:ph idx="1"/>
          </p:nvPr>
        </p:nvSpPr>
        <p:spPr>
          <a:xfrm>
            <a:off x="395288" y="1714500"/>
            <a:ext cx="8291512" cy="4019550"/>
          </a:xfrm>
        </p:spPr>
        <p:txBody>
          <a:bodyPr/>
          <a:lstStyle/>
          <a:p>
            <a:pPr>
              <a:lnSpc>
                <a:spcPct val="150000"/>
              </a:lnSpc>
              <a:spcBef>
                <a:spcPct val="0"/>
              </a:spcBef>
            </a:pPr>
            <a:r>
              <a:rPr lang="zh-CN" altLang="en-US" sz="2400" b="1" dirty="0" smtClean="0"/>
              <a:t>掌握人力资源管理的含义、功能、作用及职能</a:t>
            </a:r>
          </a:p>
          <a:p>
            <a:pPr>
              <a:lnSpc>
                <a:spcPct val="150000"/>
              </a:lnSpc>
              <a:spcBef>
                <a:spcPct val="0"/>
              </a:spcBef>
            </a:pPr>
            <a:r>
              <a:rPr lang="zh-CN" altLang="en-US" sz="2400" b="1" dirty="0" smtClean="0"/>
              <a:t>熟悉人力资源规划的含义及制定流程</a:t>
            </a:r>
          </a:p>
          <a:p>
            <a:pPr>
              <a:lnSpc>
                <a:spcPct val="150000"/>
              </a:lnSpc>
              <a:spcBef>
                <a:spcPct val="0"/>
              </a:spcBef>
            </a:pPr>
            <a:r>
              <a:rPr lang="zh-CN" altLang="en-US" sz="2400" b="1" dirty="0" smtClean="0"/>
              <a:t>掌握招募与甄选的流程与方法</a:t>
            </a:r>
          </a:p>
          <a:p>
            <a:pPr>
              <a:lnSpc>
                <a:spcPct val="150000"/>
              </a:lnSpc>
              <a:spcBef>
                <a:spcPct val="0"/>
              </a:spcBef>
            </a:pPr>
            <a:r>
              <a:rPr lang="zh-CN" altLang="en-US" sz="2400" b="1" dirty="0" smtClean="0"/>
              <a:t>掌握培训的意义与方法</a:t>
            </a:r>
          </a:p>
          <a:p>
            <a:pPr>
              <a:lnSpc>
                <a:spcPct val="150000"/>
              </a:lnSpc>
              <a:spcBef>
                <a:spcPct val="0"/>
              </a:spcBef>
            </a:pPr>
            <a:r>
              <a:rPr lang="zh-CN" altLang="en-US" sz="2400" b="1" dirty="0" smtClean="0"/>
              <a:t>理解绩效管理的系统构成</a:t>
            </a:r>
          </a:p>
          <a:p>
            <a:pPr>
              <a:lnSpc>
                <a:spcPct val="150000"/>
              </a:lnSpc>
              <a:spcBef>
                <a:spcPct val="0"/>
              </a:spcBef>
            </a:pPr>
            <a:r>
              <a:rPr lang="zh-CN" altLang="en-US" sz="2400" b="1" dirty="0" smtClean="0"/>
              <a:t>熟悉薪酬的含义及薪酬管理的过程</a:t>
            </a:r>
          </a:p>
          <a:p>
            <a:pPr>
              <a:lnSpc>
                <a:spcPct val="150000"/>
              </a:lnSpc>
              <a:spcBef>
                <a:spcPct val="0"/>
              </a:spcBef>
            </a:pPr>
            <a:r>
              <a:rPr lang="zh-CN" altLang="en-US" sz="2400" b="1" dirty="0" smtClean="0"/>
              <a:t>了解劳动关系的含义</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2"/>
          <p:cNvSpPr>
            <a:spLocks noGrp="1" noChangeArrowheads="1"/>
          </p:cNvSpPr>
          <p:nvPr>
            <p:ph type="title" idx="4294967295"/>
          </p:nvPr>
        </p:nvSpPr>
        <p:spPr/>
        <p:txBody>
          <a:bodyPr/>
          <a:lstStyle/>
          <a:p>
            <a:endParaRPr lang="zh-CN" altLang="en-US" smtClean="0"/>
          </a:p>
        </p:txBody>
      </p:sp>
      <p:sp>
        <p:nvSpPr>
          <p:cNvPr id="56323" name="Rectangle 3"/>
          <p:cNvSpPr>
            <a:spLocks noGrp="1" noChangeArrowheads="1"/>
          </p:cNvSpPr>
          <p:nvPr>
            <p:ph type="body" idx="4294967295"/>
          </p:nvPr>
        </p:nvSpPr>
        <p:spPr>
          <a:xfrm>
            <a:off x="457200" y="1214422"/>
            <a:ext cx="8229600" cy="4525963"/>
          </a:xfrm>
        </p:spPr>
        <p:txBody>
          <a:bodyPr/>
          <a:lstStyle/>
          <a:p>
            <a:r>
              <a:rPr lang="en-US" altLang="zh-CN" b="1" dirty="0" smtClean="0">
                <a:latin typeface="宋体" pitchFamily="2" charset="-122"/>
                <a:ea typeface="宋体" pitchFamily="2" charset="-122"/>
              </a:rPr>
              <a:t>9.3.2</a:t>
            </a:r>
            <a:r>
              <a:rPr lang="zh-CN" altLang="en-US" b="1" dirty="0" smtClean="0">
                <a:latin typeface="宋体" pitchFamily="2" charset="-122"/>
                <a:ea typeface="宋体" pitchFamily="2" charset="-122"/>
              </a:rPr>
              <a:t>人力资源招募与甄选的流程</a:t>
            </a:r>
          </a:p>
          <a:p>
            <a:endParaRPr lang="zh-CN" altLang="en-US" b="1" dirty="0" smtClean="0">
              <a:latin typeface="宋体" pitchFamily="2" charset="-122"/>
              <a:ea typeface="宋体" pitchFamily="2" charset="-122"/>
            </a:endParaRPr>
          </a:p>
          <a:p>
            <a:pPr>
              <a:buFont typeface="Wingdings" pitchFamily="2" charset="2"/>
              <a:buChar char="Ø"/>
            </a:pPr>
            <a:r>
              <a:rPr lang="en-US" altLang="zh-CN" sz="2800" b="1" dirty="0" smtClean="0">
                <a:solidFill>
                  <a:srgbClr val="000000"/>
                </a:solidFill>
                <a:latin typeface="宋体" pitchFamily="2" charset="-122"/>
                <a:ea typeface="宋体" pitchFamily="2" charset="-122"/>
                <a:cs typeface="Calibri" pitchFamily="34" charset="0"/>
              </a:rPr>
              <a:t>1.</a:t>
            </a:r>
            <a:r>
              <a:rPr lang="zh-CN" altLang="en-US" sz="2800" b="1" dirty="0" smtClean="0">
                <a:solidFill>
                  <a:srgbClr val="000000"/>
                </a:solidFill>
                <a:latin typeface="宋体" pitchFamily="2" charset="-122"/>
                <a:ea typeface="宋体" pitchFamily="2" charset="-122"/>
                <a:cs typeface="Calibri" pitchFamily="34" charset="0"/>
              </a:rPr>
              <a:t>招募</a:t>
            </a:r>
          </a:p>
          <a:p>
            <a:pPr>
              <a:buFont typeface="Wingdings" pitchFamily="2" charset="2"/>
              <a:buNone/>
            </a:pPr>
            <a:r>
              <a:rPr lang="zh-CN" altLang="en-US" sz="2400" b="1" dirty="0" smtClean="0">
                <a:solidFill>
                  <a:srgbClr val="000000"/>
                </a:solidFill>
                <a:latin typeface="宋体" pitchFamily="2" charset="-122"/>
                <a:ea typeface="宋体" pitchFamily="2" charset="-122"/>
                <a:cs typeface="Calibri" pitchFamily="34" charset="0"/>
              </a:rPr>
              <a:t>  （</a:t>
            </a:r>
            <a:r>
              <a:rPr lang="en-US" altLang="zh-CN" sz="2400" b="1" dirty="0" smtClean="0">
                <a:solidFill>
                  <a:srgbClr val="000000"/>
                </a:solidFill>
                <a:latin typeface="宋体" pitchFamily="2" charset="-122"/>
                <a:ea typeface="宋体" pitchFamily="2" charset="-122"/>
                <a:cs typeface="Calibri" pitchFamily="34" charset="0"/>
              </a:rPr>
              <a:t>1</a:t>
            </a:r>
            <a:r>
              <a:rPr lang="zh-CN" altLang="en-US" sz="2400" b="1" dirty="0" smtClean="0">
                <a:solidFill>
                  <a:srgbClr val="000000"/>
                </a:solidFill>
                <a:latin typeface="宋体" pitchFamily="2" charset="-122"/>
                <a:ea typeface="宋体" pitchFamily="2" charset="-122"/>
                <a:cs typeface="Calibri" pitchFamily="34" charset="0"/>
              </a:rPr>
              <a:t>）制定招募、甄选及录用计划</a:t>
            </a:r>
          </a:p>
          <a:p>
            <a:pPr>
              <a:buFont typeface="Wingdings" pitchFamily="2" charset="2"/>
              <a:buNone/>
            </a:pPr>
            <a:r>
              <a:rPr lang="zh-CN" altLang="en-US" sz="2400" b="1" dirty="0" smtClean="0">
                <a:solidFill>
                  <a:srgbClr val="000000"/>
                </a:solidFill>
                <a:latin typeface="宋体" pitchFamily="2" charset="-122"/>
                <a:ea typeface="宋体" pitchFamily="2" charset="-122"/>
                <a:cs typeface="Calibri" pitchFamily="34" charset="0"/>
              </a:rPr>
              <a:t>  </a:t>
            </a:r>
          </a:p>
          <a:p>
            <a:pPr>
              <a:buFont typeface="Wingdings" pitchFamily="2" charset="2"/>
              <a:buNone/>
            </a:pPr>
            <a:r>
              <a:rPr lang="zh-CN" altLang="en-US" sz="2400" b="1" dirty="0" smtClean="0">
                <a:solidFill>
                  <a:srgbClr val="000000"/>
                </a:solidFill>
                <a:latin typeface="宋体" pitchFamily="2" charset="-122"/>
                <a:ea typeface="宋体" pitchFamily="2" charset="-122"/>
                <a:cs typeface="Calibri" pitchFamily="34" charset="0"/>
              </a:rPr>
              <a:t>  （</a:t>
            </a:r>
            <a:r>
              <a:rPr lang="en-US" altLang="zh-CN" sz="2400" b="1" dirty="0" smtClean="0">
                <a:solidFill>
                  <a:srgbClr val="000000"/>
                </a:solidFill>
                <a:latin typeface="宋体" pitchFamily="2" charset="-122"/>
                <a:ea typeface="宋体" pitchFamily="2" charset="-122"/>
                <a:cs typeface="Calibri" pitchFamily="34" charset="0"/>
              </a:rPr>
              <a:t>2</a:t>
            </a:r>
            <a:r>
              <a:rPr lang="zh-CN" altLang="en-US" sz="2400" b="1" dirty="0" smtClean="0">
                <a:solidFill>
                  <a:srgbClr val="000000"/>
                </a:solidFill>
                <a:latin typeface="宋体" pitchFamily="2" charset="-122"/>
                <a:ea typeface="宋体" pitchFamily="2" charset="-122"/>
                <a:cs typeface="Calibri" pitchFamily="34" charset="0"/>
              </a:rPr>
              <a:t>）招募前的准备</a:t>
            </a:r>
          </a:p>
          <a:p>
            <a:pPr>
              <a:buFont typeface="Wingdings" pitchFamily="2" charset="2"/>
              <a:buNone/>
            </a:pPr>
            <a:r>
              <a:rPr lang="zh-CN" altLang="en-US" sz="2400" b="1" dirty="0" smtClean="0">
                <a:solidFill>
                  <a:srgbClr val="000000"/>
                </a:solidFill>
                <a:latin typeface="宋体" pitchFamily="2" charset="-122"/>
                <a:ea typeface="宋体" pitchFamily="2" charset="-122"/>
                <a:cs typeface="Calibri" pitchFamily="34" charset="0"/>
              </a:rPr>
              <a:t></a:t>
            </a:r>
          </a:p>
          <a:p>
            <a:pPr>
              <a:buFont typeface="Wingdings" pitchFamily="2" charset="2"/>
              <a:buNone/>
            </a:pPr>
            <a:r>
              <a:rPr lang="zh-CN" altLang="en-US" sz="2400" b="1" dirty="0" smtClean="0">
                <a:solidFill>
                  <a:srgbClr val="000000"/>
                </a:solidFill>
                <a:latin typeface="宋体" pitchFamily="2" charset="-122"/>
                <a:ea typeface="宋体" pitchFamily="2" charset="-122"/>
                <a:cs typeface="Calibri" pitchFamily="34" charset="0"/>
              </a:rPr>
              <a:t>  （</a:t>
            </a:r>
            <a:r>
              <a:rPr lang="en-US" altLang="zh-CN" sz="2400" b="1" dirty="0" smtClean="0">
                <a:solidFill>
                  <a:srgbClr val="000000"/>
                </a:solidFill>
                <a:latin typeface="宋体" pitchFamily="2" charset="-122"/>
                <a:ea typeface="宋体" pitchFamily="2" charset="-122"/>
                <a:cs typeface="Calibri" pitchFamily="34" charset="0"/>
              </a:rPr>
              <a:t>3</a:t>
            </a:r>
            <a:r>
              <a:rPr lang="zh-CN" altLang="en-US" sz="2400" b="1" dirty="0" smtClean="0">
                <a:solidFill>
                  <a:srgbClr val="000000"/>
                </a:solidFill>
                <a:latin typeface="宋体" pitchFamily="2" charset="-122"/>
                <a:ea typeface="宋体" pitchFamily="2" charset="-122"/>
                <a:cs typeface="Calibri" pitchFamily="34" charset="0"/>
              </a:rPr>
              <a:t>）招募的实施</a:t>
            </a:r>
          </a:p>
          <a:p>
            <a:pPr>
              <a:buFont typeface="Wingdings" pitchFamily="2" charset="2"/>
              <a:buNone/>
            </a:pPr>
            <a:endParaRPr lang="zh-CN" altLang="en-US" sz="2800" b="1" dirty="0" smtClean="0">
              <a:solidFill>
                <a:srgbClr val="000000"/>
              </a:solidFill>
              <a:latin typeface="宋体" pitchFamily="2" charset="-122"/>
              <a:ea typeface="宋体" pitchFamily="2" charset="-122"/>
              <a:cs typeface="Calibri" pitchFamily="34" charset="0"/>
            </a:endParaRPr>
          </a:p>
          <a:p>
            <a:pPr>
              <a:buFont typeface="Wingdings" pitchFamily="2" charset="2"/>
              <a:buChar char="Ø"/>
            </a:pPr>
            <a:r>
              <a:rPr lang="en-US" altLang="zh-CN" b="1" dirty="0" smtClean="0">
                <a:solidFill>
                  <a:srgbClr val="000000"/>
                </a:solidFill>
                <a:latin typeface="宋体" pitchFamily="2" charset="-122"/>
                <a:ea typeface="宋体" pitchFamily="2" charset="-122"/>
                <a:cs typeface="Calibri" pitchFamily="34" charset="0"/>
              </a:rPr>
              <a:t>2.</a:t>
            </a:r>
            <a:r>
              <a:rPr lang="zh-CN" altLang="en-US" b="1" dirty="0" smtClean="0">
                <a:solidFill>
                  <a:srgbClr val="000000"/>
                </a:solidFill>
                <a:latin typeface="宋体" pitchFamily="2" charset="-122"/>
                <a:ea typeface="宋体" pitchFamily="2" charset="-122"/>
                <a:cs typeface="Calibri" pitchFamily="34" charset="0"/>
              </a:rPr>
              <a:t>甄选</a:t>
            </a:r>
            <a:endParaRPr lang="zh-CN" altLang="en-US" sz="2400" b="1" dirty="0" smtClean="0">
              <a:solidFill>
                <a:srgbClr val="000000"/>
              </a:solidFill>
              <a:latin typeface="宋体" pitchFamily="2" charset="-122"/>
              <a:ea typeface="宋体" pitchFamily="2" charset="-122"/>
              <a:cs typeface="Calibri" pitchFamily="34" charset="0"/>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2"/>
          <p:cNvSpPr>
            <a:spLocks noGrp="1" noChangeArrowheads="1"/>
          </p:cNvSpPr>
          <p:nvPr>
            <p:ph type="title" idx="4294967295"/>
          </p:nvPr>
        </p:nvSpPr>
        <p:spPr/>
        <p:txBody>
          <a:bodyPr/>
          <a:lstStyle/>
          <a:p>
            <a:endParaRPr lang="zh-CN" altLang="en-US" smtClean="0"/>
          </a:p>
        </p:txBody>
      </p:sp>
      <p:sp>
        <p:nvSpPr>
          <p:cNvPr id="58371" name="Rectangle 3"/>
          <p:cNvSpPr>
            <a:spLocks noGrp="1" noChangeArrowheads="1"/>
          </p:cNvSpPr>
          <p:nvPr>
            <p:ph type="body" idx="4294967295"/>
          </p:nvPr>
        </p:nvSpPr>
        <p:spPr/>
        <p:txBody>
          <a:bodyPr/>
          <a:lstStyle/>
          <a:p>
            <a:pPr>
              <a:buFont typeface="Wingdings" pitchFamily="2" charset="2"/>
              <a:buChar char="Ø"/>
            </a:pPr>
            <a:r>
              <a:rPr lang="en-US" altLang="zh-CN" sz="2800" b="1" smtClean="0">
                <a:solidFill>
                  <a:srgbClr val="000000"/>
                </a:solidFill>
                <a:latin typeface="宋体" pitchFamily="2" charset="-122"/>
                <a:ea typeface="宋体" pitchFamily="2" charset="-122"/>
                <a:cs typeface="Calibri" pitchFamily="34" charset="0"/>
              </a:rPr>
              <a:t>3.</a:t>
            </a:r>
            <a:r>
              <a:rPr lang="zh-CN" altLang="en-US" sz="2800" b="1" smtClean="0">
                <a:solidFill>
                  <a:srgbClr val="000000"/>
                </a:solidFill>
                <a:latin typeface="宋体" pitchFamily="2" charset="-122"/>
                <a:ea typeface="宋体" pitchFamily="2" charset="-122"/>
                <a:cs typeface="Calibri" pitchFamily="34" charset="0"/>
              </a:rPr>
              <a:t>录用</a:t>
            </a:r>
          </a:p>
          <a:p>
            <a:endParaRPr lang="zh-CN" altLang="en-US" sz="2800" b="1" smtClean="0">
              <a:solidFill>
                <a:srgbClr val="000000"/>
              </a:solidFill>
              <a:latin typeface="宋体" pitchFamily="2" charset="-122"/>
              <a:ea typeface="宋体" pitchFamily="2" charset="-122"/>
              <a:cs typeface="Calibri" pitchFamily="34" charset="0"/>
            </a:endParaRPr>
          </a:p>
          <a:p>
            <a:pPr>
              <a:buFont typeface="Wingdings" pitchFamily="2" charset="2"/>
              <a:buNone/>
            </a:pPr>
            <a:r>
              <a:rPr lang="zh-CN" altLang="en-US" sz="2400" b="1" smtClean="0">
                <a:solidFill>
                  <a:srgbClr val="000000"/>
                </a:solidFill>
                <a:latin typeface="宋体" pitchFamily="2" charset="-122"/>
                <a:ea typeface="宋体" pitchFamily="2" charset="-122"/>
                <a:cs typeface="Calibri" pitchFamily="34" charset="0"/>
              </a:rPr>
              <a:t>（</a:t>
            </a:r>
            <a:r>
              <a:rPr lang="en-US" altLang="zh-CN" sz="2400" b="1" smtClean="0">
                <a:solidFill>
                  <a:srgbClr val="000000"/>
                </a:solidFill>
                <a:latin typeface="宋体" pitchFamily="2" charset="-122"/>
                <a:ea typeface="宋体" pitchFamily="2" charset="-122"/>
                <a:cs typeface="Calibri" pitchFamily="34" charset="0"/>
              </a:rPr>
              <a:t>1</a:t>
            </a:r>
            <a:r>
              <a:rPr lang="zh-CN" altLang="en-US" sz="2400" b="1" smtClean="0">
                <a:solidFill>
                  <a:srgbClr val="000000"/>
                </a:solidFill>
                <a:latin typeface="宋体" pitchFamily="2" charset="-122"/>
                <a:ea typeface="宋体" pitchFamily="2" charset="-122"/>
                <a:cs typeface="Calibri" pitchFamily="34" charset="0"/>
              </a:rPr>
              <a:t>）试用前的任职培训</a:t>
            </a:r>
          </a:p>
          <a:p>
            <a:pPr>
              <a:buFont typeface="Wingdings" pitchFamily="2" charset="2"/>
              <a:buNone/>
            </a:pPr>
            <a:endParaRPr lang="zh-CN" altLang="en-US" sz="2400" b="1" smtClean="0">
              <a:solidFill>
                <a:srgbClr val="000000"/>
              </a:solidFill>
              <a:latin typeface="宋体" pitchFamily="2" charset="-122"/>
              <a:ea typeface="宋体" pitchFamily="2" charset="-122"/>
              <a:cs typeface="Calibri" pitchFamily="34" charset="0"/>
            </a:endParaRPr>
          </a:p>
          <a:p>
            <a:pPr>
              <a:buFont typeface="Wingdings" pitchFamily="2" charset="2"/>
              <a:buNone/>
            </a:pPr>
            <a:r>
              <a:rPr lang="zh-CN" altLang="en-US" sz="2400" b="1" smtClean="0">
                <a:solidFill>
                  <a:srgbClr val="000000"/>
                </a:solidFill>
                <a:latin typeface="宋体" pitchFamily="2" charset="-122"/>
                <a:ea typeface="宋体" pitchFamily="2" charset="-122"/>
                <a:cs typeface="Calibri" pitchFamily="34" charset="0"/>
              </a:rPr>
              <a:t>（</a:t>
            </a:r>
            <a:r>
              <a:rPr lang="en-US" altLang="zh-CN" sz="2400" b="1" smtClean="0">
                <a:solidFill>
                  <a:srgbClr val="000000"/>
                </a:solidFill>
                <a:latin typeface="宋体" pitchFamily="2" charset="-122"/>
                <a:ea typeface="宋体" pitchFamily="2" charset="-122"/>
                <a:cs typeface="Calibri" pitchFamily="34" charset="0"/>
              </a:rPr>
              <a:t>2</a:t>
            </a:r>
            <a:r>
              <a:rPr lang="zh-CN" altLang="en-US" sz="2400" b="1" smtClean="0">
                <a:solidFill>
                  <a:srgbClr val="000000"/>
                </a:solidFill>
                <a:latin typeface="宋体" pitchFamily="2" charset="-122"/>
                <a:ea typeface="宋体" pitchFamily="2" charset="-122"/>
                <a:cs typeface="Calibri" pitchFamily="34" charset="0"/>
              </a:rPr>
              <a:t>）上岗试用</a:t>
            </a:r>
          </a:p>
          <a:p>
            <a:pPr>
              <a:buFont typeface="Wingdings" pitchFamily="2" charset="2"/>
              <a:buNone/>
            </a:pPr>
            <a:endParaRPr lang="zh-CN" altLang="en-US" sz="2400" b="1" smtClean="0">
              <a:solidFill>
                <a:srgbClr val="000000"/>
              </a:solidFill>
              <a:latin typeface="宋体" pitchFamily="2" charset="-122"/>
              <a:ea typeface="宋体" pitchFamily="2" charset="-122"/>
              <a:cs typeface="Calibri" pitchFamily="34" charset="0"/>
            </a:endParaRPr>
          </a:p>
          <a:p>
            <a:pPr>
              <a:buFont typeface="Wingdings" pitchFamily="2" charset="2"/>
              <a:buNone/>
            </a:pPr>
            <a:r>
              <a:rPr lang="zh-CN" altLang="en-US" sz="2400" b="1" smtClean="0">
                <a:solidFill>
                  <a:srgbClr val="000000"/>
                </a:solidFill>
                <a:latin typeface="宋体" pitchFamily="2" charset="-122"/>
                <a:ea typeface="宋体" pitchFamily="2" charset="-122"/>
                <a:cs typeface="Calibri" pitchFamily="34" charset="0"/>
              </a:rPr>
              <a:t>（</a:t>
            </a:r>
            <a:r>
              <a:rPr lang="en-US" altLang="zh-CN" sz="2400" b="1" smtClean="0">
                <a:solidFill>
                  <a:srgbClr val="000000"/>
                </a:solidFill>
                <a:latin typeface="宋体" pitchFamily="2" charset="-122"/>
                <a:ea typeface="宋体" pitchFamily="2" charset="-122"/>
                <a:cs typeface="Calibri" pitchFamily="34" charset="0"/>
              </a:rPr>
              <a:t>3</a:t>
            </a:r>
            <a:r>
              <a:rPr lang="zh-CN" altLang="en-US" sz="2400" b="1" smtClean="0">
                <a:solidFill>
                  <a:srgbClr val="000000"/>
                </a:solidFill>
                <a:latin typeface="宋体" pitchFamily="2" charset="-122"/>
                <a:ea typeface="宋体" pitchFamily="2" charset="-122"/>
                <a:cs typeface="Calibri" pitchFamily="34" charset="0"/>
              </a:rPr>
              <a:t>）录用决策</a:t>
            </a:r>
          </a:p>
          <a:p>
            <a:pPr>
              <a:buFont typeface="Wingdings" pitchFamily="2" charset="2"/>
              <a:buNone/>
            </a:pPr>
            <a:endParaRPr lang="zh-CN" altLang="en-US" sz="2400" b="1" smtClean="0">
              <a:solidFill>
                <a:srgbClr val="000000"/>
              </a:solidFill>
              <a:latin typeface="宋体" pitchFamily="2" charset="-122"/>
              <a:ea typeface="宋体" pitchFamily="2" charset="-122"/>
              <a:cs typeface="Calibri" pitchFamily="34" charset="0"/>
            </a:endParaRPr>
          </a:p>
          <a:p>
            <a:pPr>
              <a:buFont typeface="Wingdings" pitchFamily="2" charset="2"/>
              <a:buChar char="Ø"/>
            </a:pPr>
            <a:r>
              <a:rPr lang="en-US" altLang="zh-CN" sz="2800" b="1" smtClean="0">
                <a:solidFill>
                  <a:srgbClr val="000000"/>
                </a:solidFill>
                <a:latin typeface="宋体" pitchFamily="2" charset="-122"/>
                <a:ea typeface="宋体" pitchFamily="2" charset="-122"/>
                <a:cs typeface="Calibri" pitchFamily="34" charset="0"/>
              </a:rPr>
              <a:t>4.</a:t>
            </a:r>
            <a:r>
              <a:rPr lang="zh-CN" altLang="en-US" sz="2800" b="1" smtClean="0">
                <a:solidFill>
                  <a:srgbClr val="000000"/>
                </a:solidFill>
                <a:latin typeface="宋体" pitchFamily="2" charset="-122"/>
                <a:ea typeface="宋体" pitchFamily="2" charset="-122"/>
                <a:cs typeface="Calibri" pitchFamily="34" charset="0"/>
              </a:rPr>
              <a:t>对招募、甄选与录用工作的评估</a:t>
            </a: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2"/>
          <p:cNvSpPr>
            <a:spLocks noGrp="1" noChangeArrowheads="1"/>
          </p:cNvSpPr>
          <p:nvPr>
            <p:ph type="title" idx="4294967295"/>
          </p:nvPr>
        </p:nvSpPr>
        <p:spPr/>
        <p:txBody>
          <a:bodyPr/>
          <a:lstStyle/>
          <a:p>
            <a:endParaRPr lang="zh-CN" altLang="en-US" smtClean="0"/>
          </a:p>
        </p:txBody>
      </p:sp>
      <p:pic>
        <p:nvPicPr>
          <p:cNvPr id="59396" name="对象 2"/>
          <p:cNvPicPr>
            <a:picLocks noChangeArrowheads="1"/>
          </p:cNvPicPr>
          <p:nvPr/>
        </p:nvPicPr>
        <p:blipFill>
          <a:blip r:embed="rId2"/>
          <a:srcRect t="-1018" r="-1070" b="-267"/>
          <a:stretch>
            <a:fillRect/>
          </a:stretch>
        </p:blipFill>
        <p:spPr bwMode="auto">
          <a:xfrm>
            <a:off x="1258888" y="1196975"/>
            <a:ext cx="6626225" cy="4103688"/>
          </a:xfrm>
          <a:prstGeom prst="rect">
            <a:avLst/>
          </a:prstGeom>
          <a:noFill/>
          <a:ln w="9525">
            <a:noFill/>
            <a:miter lim="800000"/>
            <a:headEnd/>
            <a:tailEnd/>
          </a:ln>
        </p:spPr>
      </p:pic>
      <p:sp>
        <p:nvSpPr>
          <p:cNvPr id="59397" name="Rectangle 5"/>
          <p:cNvSpPr>
            <a:spLocks noChangeArrowheads="1"/>
          </p:cNvSpPr>
          <p:nvPr/>
        </p:nvSpPr>
        <p:spPr bwMode="auto">
          <a:xfrm>
            <a:off x="2411413" y="5589588"/>
            <a:ext cx="3740150" cy="366712"/>
          </a:xfrm>
          <a:prstGeom prst="rect">
            <a:avLst/>
          </a:prstGeom>
          <a:noFill/>
          <a:ln w="9525">
            <a:noFill/>
            <a:miter lim="800000"/>
            <a:headEnd/>
            <a:tailEnd/>
          </a:ln>
          <a:effectLst>
            <a:prstShdw prst="shdw17" dist="17961" dir="2700000">
              <a:schemeClr val="accent1">
                <a:gamma/>
                <a:shade val="60000"/>
                <a:invGamma/>
              </a:schemeClr>
            </a:prstShdw>
          </a:effectLst>
        </p:spPr>
        <p:txBody>
          <a:bodyPr wrap="none" anchor="ctr">
            <a:spAutoFit/>
          </a:bodyPr>
          <a:lstStyle/>
          <a:p>
            <a:pPr eaLnBrk="0" hangingPunct="0"/>
            <a:r>
              <a:rPr lang="zh-CN" altLang="en-US">
                <a:ea typeface="宋体" pitchFamily="2" charset="-122"/>
              </a:rPr>
              <a:t>图</a:t>
            </a:r>
            <a:r>
              <a:rPr lang="en-US" altLang="zh-CN">
                <a:ea typeface="宋体" pitchFamily="2" charset="-122"/>
              </a:rPr>
              <a:t>9-4   </a:t>
            </a:r>
            <a:r>
              <a:rPr lang="zh-CN" altLang="en-US">
                <a:ea typeface="宋体" pitchFamily="2" charset="-122"/>
              </a:rPr>
              <a:t>人力资源招募与甄选的流程 </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2"/>
          <p:cNvSpPr>
            <a:spLocks noGrp="1" noChangeArrowheads="1"/>
          </p:cNvSpPr>
          <p:nvPr>
            <p:ph type="title" idx="4294967295"/>
          </p:nvPr>
        </p:nvSpPr>
        <p:spPr/>
        <p:txBody>
          <a:bodyPr/>
          <a:lstStyle/>
          <a:p>
            <a:endParaRPr lang="zh-CN" altLang="en-US" smtClean="0"/>
          </a:p>
        </p:txBody>
      </p:sp>
      <p:sp>
        <p:nvSpPr>
          <p:cNvPr id="60419" name="Rectangle 3"/>
          <p:cNvSpPr>
            <a:spLocks noGrp="1" noChangeArrowheads="1"/>
          </p:cNvSpPr>
          <p:nvPr>
            <p:ph type="body" idx="4294967295"/>
          </p:nvPr>
        </p:nvSpPr>
        <p:spPr/>
        <p:txBody>
          <a:bodyPr/>
          <a:lstStyle/>
          <a:p>
            <a:r>
              <a:rPr lang="en-US" altLang="zh-CN" b="1" smtClean="0">
                <a:latin typeface="宋体" pitchFamily="2" charset="-122"/>
                <a:ea typeface="宋体" pitchFamily="2" charset="-122"/>
              </a:rPr>
              <a:t>9.3.3</a:t>
            </a:r>
            <a:r>
              <a:rPr lang="zh-CN" altLang="en-US" b="1" smtClean="0">
                <a:latin typeface="宋体" pitchFamily="2" charset="-122"/>
                <a:ea typeface="宋体" pitchFamily="2" charset="-122"/>
              </a:rPr>
              <a:t>招募的方法</a:t>
            </a:r>
          </a:p>
          <a:p>
            <a:endParaRPr lang="zh-CN" altLang="en-US" b="1" smtClean="0">
              <a:latin typeface="宋体" pitchFamily="2" charset="-122"/>
              <a:ea typeface="宋体" pitchFamily="2" charset="-122"/>
            </a:endParaRPr>
          </a:p>
          <a:p>
            <a:pPr>
              <a:buFont typeface="Wingdings" pitchFamily="2" charset="2"/>
              <a:buChar char="Ø"/>
            </a:pPr>
            <a:r>
              <a:rPr lang="en-US" altLang="zh-CN" sz="2800" b="1" smtClean="0">
                <a:solidFill>
                  <a:srgbClr val="000000"/>
                </a:solidFill>
                <a:latin typeface="宋体" pitchFamily="2" charset="-122"/>
                <a:ea typeface="宋体" pitchFamily="2" charset="-122"/>
                <a:cs typeface="Calibri" pitchFamily="34" charset="0"/>
              </a:rPr>
              <a:t>1.</a:t>
            </a:r>
            <a:r>
              <a:rPr lang="zh-CN" altLang="en-US" sz="2800" b="1" smtClean="0">
                <a:solidFill>
                  <a:srgbClr val="000000"/>
                </a:solidFill>
                <a:latin typeface="宋体" pitchFamily="2" charset="-122"/>
                <a:ea typeface="宋体" pitchFamily="2" charset="-122"/>
                <a:cs typeface="Calibri" pitchFamily="34" charset="0"/>
              </a:rPr>
              <a:t>企业内部招募的方法</a:t>
            </a:r>
          </a:p>
          <a:p>
            <a:pPr>
              <a:buFont typeface="Wingdings" pitchFamily="2" charset="2"/>
              <a:buChar char="Ø"/>
            </a:pPr>
            <a:endParaRPr lang="zh-CN" altLang="en-US" sz="2800" b="1" smtClean="0">
              <a:solidFill>
                <a:srgbClr val="000000"/>
              </a:solidFill>
              <a:latin typeface="宋体" pitchFamily="2" charset="-122"/>
              <a:ea typeface="宋体" pitchFamily="2" charset="-122"/>
              <a:cs typeface="Calibri" pitchFamily="34" charset="0"/>
            </a:endParaRPr>
          </a:p>
          <a:p>
            <a:pPr>
              <a:buFont typeface="Wingdings" pitchFamily="2" charset="2"/>
              <a:buNone/>
            </a:pPr>
            <a:r>
              <a:rPr lang="zh-CN" altLang="en-US" sz="2400" b="1" smtClean="0">
                <a:solidFill>
                  <a:srgbClr val="000000"/>
                </a:solidFill>
                <a:latin typeface="宋体" pitchFamily="2" charset="-122"/>
                <a:ea typeface="宋体" pitchFamily="2" charset="-122"/>
                <a:cs typeface="Calibri" pitchFamily="34" charset="0"/>
              </a:rPr>
              <a:t>  （</a:t>
            </a:r>
            <a:r>
              <a:rPr lang="en-US" altLang="zh-CN" sz="2400" b="1" smtClean="0">
                <a:solidFill>
                  <a:srgbClr val="000000"/>
                </a:solidFill>
                <a:latin typeface="宋体" pitchFamily="2" charset="-122"/>
                <a:ea typeface="宋体" pitchFamily="2" charset="-122"/>
                <a:cs typeface="Calibri" pitchFamily="34" charset="0"/>
              </a:rPr>
              <a:t>1</a:t>
            </a:r>
            <a:r>
              <a:rPr lang="zh-CN" altLang="en-US" sz="2400" b="1" smtClean="0">
                <a:solidFill>
                  <a:srgbClr val="000000"/>
                </a:solidFill>
                <a:latin typeface="宋体" pitchFamily="2" charset="-122"/>
                <a:ea typeface="宋体" pitchFamily="2" charset="-122"/>
                <a:cs typeface="Calibri" pitchFamily="34" charset="0"/>
              </a:rPr>
              <a:t>）主管推荐法</a:t>
            </a:r>
          </a:p>
          <a:p>
            <a:pPr>
              <a:buFont typeface="Wingdings" pitchFamily="2" charset="2"/>
              <a:buNone/>
            </a:pPr>
            <a:endParaRPr lang="zh-CN" altLang="en-US" sz="2400" b="1" smtClean="0">
              <a:solidFill>
                <a:srgbClr val="000000"/>
              </a:solidFill>
              <a:latin typeface="宋体" pitchFamily="2" charset="-122"/>
              <a:ea typeface="宋体" pitchFamily="2" charset="-122"/>
              <a:cs typeface="Calibri" pitchFamily="34" charset="0"/>
            </a:endParaRPr>
          </a:p>
          <a:p>
            <a:pPr>
              <a:buFont typeface="Wingdings" pitchFamily="2" charset="2"/>
              <a:buNone/>
            </a:pPr>
            <a:r>
              <a:rPr lang="zh-CN" altLang="en-US" sz="2400" b="1" smtClean="0">
                <a:solidFill>
                  <a:srgbClr val="000000"/>
                </a:solidFill>
                <a:latin typeface="宋体" pitchFamily="2" charset="-122"/>
                <a:ea typeface="宋体" pitchFamily="2" charset="-122"/>
                <a:cs typeface="Calibri" pitchFamily="34" charset="0"/>
              </a:rPr>
              <a:t>  （</a:t>
            </a:r>
            <a:r>
              <a:rPr lang="en-US" altLang="zh-CN" sz="2400" b="1" smtClean="0">
                <a:solidFill>
                  <a:srgbClr val="000000"/>
                </a:solidFill>
                <a:latin typeface="宋体" pitchFamily="2" charset="-122"/>
                <a:ea typeface="宋体" pitchFamily="2" charset="-122"/>
                <a:cs typeface="Calibri" pitchFamily="34" charset="0"/>
              </a:rPr>
              <a:t>2</a:t>
            </a:r>
            <a:r>
              <a:rPr lang="zh-CN" altLang="en-US" sz="2400" b="1" smtClean="0">
                <a:solidFill>
                  <a:srgbClr val="000000"/>
                </a:solidFill>
                <a:latin typeface="宋体" pitchFamily="2" charset="-122"/>
                <a:ea typeface="宋体" pitchFamily="2" charset="-122"/>
                <a:cs typeface="Calibri" pitchFamily="34" charset="0"/>
              </a:rPr>
              <a:t>）工作公告法</a:t>
            </a:r>
          </a:p>
          <a:p>
            <a:pPr>
              <a:buFont typeface="Wingdings" pitchFamily="2" charset="2"/>
              <a:buNone/>
            </a:pPr>
            <a:endParaRPr lang="zh-CN" altLang="en-US" sz="2400" b="1" smtClean="0">
              <a:solidFill>
                <a:srgbClr val="000000"/>
              </a:solidFill>
              <a:latin typeface="宋体" pitchFamily="2" charset="-122"/>
              <a:ea typeface="宋体" pitchFamily="2" charset="-122"/>
              <a:cs typeface="Calibri" pitchFamily="34" charset="0"/>
            </a:endParaRPr>
          </a:p>
          <a:p>
            <a:pPr>
              <a:buFont typeface="Wingdings" pitchFamily="2" charset="2"/>
              <a:buNone/>
            </a:pPr>
            <a:r>
              <a:rPr lang="zh-CN" altLang="en-US" sz="2400" b="1" smtClean="0">
                <a:solidFill>
                  <a:srgbClr val="000000"/>
                </a:solidFill>
                <a:latin typeface="宋体" pitchFamily="2" charset="-122"/>
                <a:ea typeface="宋体" pitchFamily="2" charset="-122"/>
                <a:cs typeface="Calibri" pitchFamily="34" charset="0"/>
              </a:rPr>
              <a:t>  （</a:t>
            </a:r>
            <a:r>
              <a:rPr lang="en-US" altLang="zh-CN" sz="2400" b="1" smtClean="0">
                <a:solidFill>
                  <a:srgbClr val="000000"/>
                </a:solidFill>
                <a:latin typeface="宋体" pitchFamily="2" charset="-122"/>
                <a:ea typeface="宋体" pitchFamily="2" charset="-122"/>
                <a:cs typeface="Calibri" pitchFamily="34" charset="0"/>
              </a:rPr>
              <a:t>3</a:t>
            </a:r>
            <a:r>
              <a:rPr lang="zh-CN" altLang="en-US" sz="2400" b="1" smtClean="0">
                <a:solidFill>
                  <a:srgbClr val="000000"/>
                </a:solidFill>
                <a:latin typeface="宋体" pitchFamily="2" charset="-122"/>
                <a:ea typeface="宋体" pitchFamily="2" charset="-122"/>
                <a:cs typeface="Calibri" pitchFamily="34" charset="0"/>
              </a:rPr>
              <a:t>）档案记录法</a:t>
            </a:r>
            <a:r>
              <a:rPr lang="zh-CN" altLang="en-US" sz="2400" smtClean="0">
                <a:latin typeface="宋体" pitchFamily="2" charset="-122"/>
                <a:ea typeface="宋体" pitchFamily="2" charset="-122"/>
              </a:rPr>
              <a:t></a:t>
            </a:r>
          </a:p>
          <a:p>
            <a:pPr>
              <a:buFont typeface="Wingdings" pitchFamily="2" charset="2"/>
              <a:buNone/>
            </a:pPr>
            <a:endParaRPr lang="zh-CN" altLang="en-US" smtClean="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2"/>
          <p:cNvSpPr>
            <a:spLocks noGrp="1" noChangeArrowheads="1"/>
          </p:cNvSpPr>
          <p:nvPr>
            <p:ph type="title" idx="4294967295"/>
          </p:nvPr>
        </p:nvSpPr>
        <p:spPr/>
        <p:txBody>
          <a:bodyPr/>
          <a:lstStyle/>
          <a:p>
            <a:endParaRPr lang="zh-CN" altLang="en-US" smtClean="0"/>
          </a:p>
        </p:txBody>
      </p:sp>
      <p:sp>
        <p:nvSpPr>
          <p:cNvPr id="61443" name="Rectangle 3"/>
          <p:cNvSpPr>
            <a:spLocks noGrp="1" noChangeArrowheads="1"/>
          </p:cNvSpPr>
          <p:nvPr>
            <p:ph type="body" idx="4294967295"/>
          </p:nvPr>
        </p:nvSpPr>
        <p:spPr/>
        <p:txBody>
          <a:bodyPr/>
          <a:lstStyle/>
          <a:p>
            <a:pPr>
              <a:buFont typeface="Wingdings" pitchFamily="2" charset="2"/>
              <a:buChar char="Ø"/>
            </a:pPr>
            <a:r>
              <a:rPr lang="en-US" altLang="zh-CN" sz="2800" b="1" smtClean="0">
                <a:solidFill>
                  <a:srgbClr val="000000"/>
                </a:solidFill>
                <a:latin typeface="宋体" pitchFamily="2" charset="-122"/>
                <a:ea typeface="宋体" pitchFamily="2" charset="-122"/>
                <a:cs typeface="Calibri" pitchFamily="34" charset="0"/>
              </a:rPr>
              <a:t>2.</a:t>
            </a:r>
            <a:r>
              <a:rPr lang="zh-CN" altLang="en-US" sz="2800" b="1" smtClean="0">
                <a:solidFill>
                  <a:srgbClr val="000000"/>
                </a:solidFill>
                <a:latin typeface="宋体" pitchFamily="2" charset="-122"/>
                <a:ea typeface="宋体" pitchFamily="2" charset="-122"/>
                <a:cs typeface="Calibri" pitchFamily="34" charset="0"/>
              </a:rPr>
              <a:t>企业外部招募的方法</a:t>
            </a:r>
          </a:p>
          <a:p>
            <a:pPr>
              <a:buFont typeface="Wingdings" pitchFamily="2" charset="2"/>
              <a:buChar char="Ø"/>
            </a:pPr>
            <a:endParaRPr lang="zh-CN" altLang="en-US" sz="2800" b="1" smtClean="0">
              <a:solidFill>
                <a:srgbClr val="000000"/>
              </a:solidFill>
              <a:latin typeface="宋体" pitchFamily="2" charset="-122"/>
              <a:ea typeface="宋体" pitchFamily="2" charset="-122"/>
              <a:cs typeface="Calibri" pitchFamily="34" charset="0"/>
            </a:endParaRPr>
          </a:p>
          <a:p>
            <a:pPr>
              <a:buFont typeface="Wingdings" pitchFamily="2" charset="2"/>
              <a:buNone/>
            </a:pPr>
            <a:r>
              <a:rPr lang="zh-CN" altLang="en-US" sz="2400" b="1" smtClean="0">
                <a:solidFill>
                  <a:srgbClr val="000000"/>
                </a:solidFill>
                <a:latin typeface="宋体" pitchFamily="2" charset="-122"/>
                <a:ea typeface="宋体" pitchFamily="2" charset="-122"/>
                <a:cs typeface="Calibri" pitchFamily="34" charset="0"/>
              </a:rPr>
              <a:t>  （</a:t>
            </a:r>
            <a:r>
              <a:rPr lang="en-US" altLang="zh-CN" sz="2400" b="1" smtClean="0">
                <a:solidFill>
                  <a:srgbClr val="000000"/>
                </a:solidFill>
                <a:latin typeface="宋体" pitchFamily="2" charset="-122"/>
                <a:ea typeface="宋体" pitchFamily="2" charset="-122"/>
                <a:cs typeface="Calibri" pitchFamily="34" charset="0"/>
              </a:rPr>
              <a:t>1</a:t>
            </a:r>
            <a:r>
              <a:rPr lang="zh-CN" altLang="en-US" sz="2400" b="1" smtClean="0">
                <a:solidFill>
                  <a:srgbClr val="000000"/>
                </a:solidFill>
                <a:latin typeface="宋体" pitchFamily="2" charset="-122"/>
                <a:ea typeface="宋体" pitchFamily="2" charset="-122"/>
                <a:cs typeface="Calibri" pitchFamily="34" charset="0"/>
              </a:rPr>
              <a:t>）员工推荐</a:t>
            </a:r>
          </a:p>
          <a:p>
            <a:pPr>
              <a:buFont typeface="Wingdings" pitchFamily="2" charset="2"/>
              <a:buNone/>
            </a:pPr>
            <a:r>
              <a:rPr lang="zh-CN" altLang="en-US" sz="2400" b="1" smtClean="0">
                <a:solidFill>
                  <a:srgbClr val="000000"/>
                </a:solidFill>
                <a:latin typeface="宋体" pitchFamily="2" charset="-122"/>
                <a:ea typeface="宋体" pitchFamily="2" charset="-122"/>
                <a:cs typeface="Calibri" pitchFamily="34" charset="0"/>
              </a:rPr>
              <a:t>  （</a:t>
            </a:r>
            <a:r>
              <a:rPr lang="en-US" altLang="zh-CN" sz="2400" b="1" smtClean="0">
                <a:solidFill>
                  <a:srgbClr val="000000"/>
                </a:solidFill>
                <a:latin typeface="宋体" pitchFamily="2" charset="-122"/>
                <a:ea typeface="宋体" pitchFamily="2" charset="-122"/>
                <a:cs typeface="Calibri" pitchFamily="34" charset="0"/>
              </a:rPr>
              <a:t>2</a:t>
            </a:r>
            <a:r>
              <a:rPr lang="zh-CN" altLang="en-US" sz="2400" b="1" smtClean="0">
                <a:solidFill>
                  <a:srgbClr val="000000"/>
                </a:solidFill>
                <a:latin typeface="宋体" pitchFamily="2" charset="-122"/>
                <a:ea typeface="宋体" pitchFamily="2" charset="-122"/>
                <a:cs typeface="Calibri" pitchFamily="34" charset="0"/>
              </a:rPr>
              <a:t>）广告招聘</a:t>
            </a:r>
          </a:p>
          <a:p>
            <a:pPr>
              <a:buFont typeface="Wingdings" pitchFamily="2" charset="2"/>
              <a:buNone/>
            </a:pPr>
            <a:r>
              <a:rPr lang="zh-CN" altLang="en-US" sz="2400" b="1" smtClean="0">
                <a:solidFill>
                  <a:srgbClr val="000000"/>
                </a:solidFill>
                <a:latin typeface="宋体" pitchFamily="2" charset="-122"/>
                <a:ea typeface="宋体" pitchFamily="2" charset="-122"/>
                <a:cs typeface="Calibri" pitchFamily="34" charset="0"/>
              </a:rPr>
              <a:t>  （</a:t>
            </a:r>
            <a:r>
              <a:rPr lang="en-US" altLang="zh-CN" sz="2400" b="1" smtClean="0">
                <a:solidFill>
                  <a:srgbClr val="000000"/>
                </a:solidFill>
                <a:latin typeface="宋体" pitchFamily="2" charset="-122"/>
                <a:ea typeface="宋体" pitchFamily="2" charset="-122"/>
                <a:cs typeface="Calibri" pitchFamily="34" charset="0"/>
              </a:rPr>
              <a:t>3</a:t>
            </a:r>
            <a:r>
              <a:rPr lang="zh-CN" altLang="en-US" sz="2400" b="1" smtClean="0">
                <a:solidFill>
                  <a:srgbClr val="000000"/>
                </a:solidFill>
                <a:latin typeface="宋体" pitchFamily="2" charset="-122"/>
                <a:ea typeface="宋体" pitchFamily="2" charset="-122"/>
                <a:cs typeface="Calibri" pitchFamily="34" charset="0"/>
              </a:rPr>
              <a:t>）校园招聘</a:t>
            </a:r>
          </a:p>
          <a:p>
            <a:pPr>
              <a:buFont typeface="Wingdings" pitchFamily="2" charset="2"/>
              <a:buNone/>
            </a:pPr>
            <a:r>
              <a:rPr lang="zh-CN" altLang="en-US" sz="2400" b="1" smtClean="0">
                <a:solidFill>
                  <a:srgbClr val="000000"/>
                </a:solidFill>
                <a:latin typeface="宋体" pitchFamily="2" charset="-122"/>
                <a:ea typeface="宋体" pitchFamily="2" charset="-122"/>
                <a:cs typeface="Calibri" pitchFamily="34" charset="0"/>
              </a:rPr>
              <a:t>  （</a:t>
            </a:r>
            <a:r>
              <a:rPr lang="en-US" altLang="zh-CN" sz="2400" b="1" smtClean="0">
                <a:solidFill>
                  <a:srgbClr val="000000"/>
                </a:solidFill>
                <a:latin typeface="宋体" pitchFamily="2" charset="-122"/>
                <a:ea typeface="宋体" pitchFamily="2" charset="-122"/>
                <a:cs typeface="Calibri" pitchFamily="34" charset="0"/>
              </a:rPr>
              <a:t>4</a:t>
            </a:r>
            <a:r>
              <a:rPr lang="zh-CN" altLang="en-US" sz="2400" b="1" smtClean="0">
                <a:solidFill>
                  <a:srgbClr val="000000"/>
                </a:solidFill>
                <a:latin typeface="宋体" pitchFamily="2" charset="-122"/>
                <a:ea typeface="宋体" pitchFamily="2" charset="-122"/>
                <a:cs typeface="Calibri" pitchFamily="34" charset="0"/>
              </a:rPr>
              <a:t>）中介机构</a:t>
            </a:r>
          </a:p>
          <a:p>
            <a:pPr>
              <a:buFont typeface="Wingdings" pitchFamily="2" charset="2"/>
              <a:buNone/>
            </a:pPr>
            <a:r>
              <a:rPr lang="zh-CN" altLang="en-US" sz="2400" b="1" smtClean="0">
                <a:solidFill>
                  <a:srgbClr val="000000"/>
                </a:solidFill>
                <a:latin typeface="宋体" pitchFamily="2" charset="-122"/>
                <a:ea typeface="宋体" pitchFamily="2" charset="-122"/>
                <a:cs typeface="Calibri" pitchFamily="34" charset="0"/>
              </a:rPr>
              <a:t>  （</a:t>
            </a:r>
            <a:r>
              <a:rPr lang="en-US" altLang="zh-CN" sz="2400" b="1" smtClean="0">
                <a:solidFill>
                  <a:srgbClr val="000000"/>
                </a:solidFill>
                <a:latin typeface="宋体" pitchFamily="2" charset="-122"/>
                <a:ea typeface="宋体" pitchFamily="2" charset="-122"/>
                <a:cs typeface="Calibri" pitchFamily="34" charset="0"/>
              </a:rPr>
              <a:t>5</a:t>
            </a:r>
            <a:r>
              <a:rPr lang="zh-CN" altLang="en-US" sz="2400" b="1" smtClean="0">
                <a:solidFill>
                  <a:srgbClr val="000000"/>
                </a:solidFill>
                <a:latin typeface="宋体" pitchFamily="2" charset="-122"/>
                <a:ea typeface="宋体" pitchFamily="2" charset="-122"/>
                <a:cs typeface="Calibri" pitchFamily="34" charset="0"/>
              </a:rPr>
              <a:t>）猎头公司</a:t>
            </a:r>
          </a:p>
          <a:p>
            <a:pPr>
              <a:buFont typeface="Wingdings" pitchFamily="2" charset="2"/>
              <a:buNone/>
            </a:pPr>
            <a:r>
              <a:rPr lang="zh-CN" altLang="en-US" sz="2400" b="1" smtClean="0">
                <a:solidFill>
                  <a:srgbClr val="000000"/>
                </a:solidFill>
                <a:latin typeface="宋体" pitchFamily="2" charset="-122"/>
                <a:ea typeface="宋体" pitchFamily="2" charset="-122"/>
                <a:cs typeface="Calibri" pitchFamily="34" charset="0"/>
              </a:rPr>
              <a:t>  （</a:t>
            </a:r>
            <a:r>
              <a:rPr lang="en-US" altLang="zh-CN" sz="2400" b="1" smtClean="0">
                <a:solidFill>
                  <a:srgbClr val="000000"/>
                </a:solidFill>
                <a:latin typeface="宋体" pitchFamily="2" charset="-122"/>
                <a:ea typeface="宋体" pitchFamily="2" charset="-122"/>
                <a:cs typeface="Calibri" pitchFamily="34" charset="0"/>
              </a:rPr>
              <a:t>6</a:t>
            </a:r>
            <a:r>
              <a:rPr lang="zh-CN" altLang="en-US" sz="2400" b="1" smtClean="0">
                <a:solidFill>
                  <a:srgbClr val="000000"/>
                </a:solidFill>
                <a:latin typeface="宋体" pitchFamily="2" charset="-122"/>
                <a:ea typeface="宋体" pitchFamily="2" charset="-122"/>
                <a:cs typeface="Calibri" pitchFamily="34" charset="0"/>
              </a:rPr>
              <a:t>）网络招聘</a:t>
            </a:r>
          </a:p>
          <a:p>
            <a:pPr>
              <a:buFont typeface="Wingdings" pitchFamily="2" charset="2"/>
              <a:buNone/>
            </a:pPr>
            <a:r>
              <a:rPr lang="zh-CN" altLang="en-US" sz="2400" b="1" smtClean="0">
                <a:solidFill>
                  <a:srgbClr val="000000"/>
                </a:solidFill>
                <a:latin typeface="宋体" pitchFamily="2" charset="-122"/>
                <a:ea typeface="宋体" pitchFamily="2" charset="-122"/>
                <a:cs typeface="Calibri" pitchFamily="34" charset="0"/>
              </a:rPr>
              <a:t>  （</a:t>
            </a:r>
            <a:r>
              <a:rPr lang="en-US" altLang="zh-CN" sz="2400" b="1" smtClean="0">
                <a:solidFill>
                  <a:srgbClr val="000000"/>
                </a:solidFill>
                <a:latin typeface="宋体" pitchFamily="2" charset="-122"/>
                <a:ea typeface="宋体" pitchFamily="2" charset="-122"/>
                <a:cs typeface="Calibri" pitchFamily="34" charset="0"/>
              </a:rPr>
              <a:t>7</a:t>
            </a:r>
            <a:r>
              <a:rPr lang="zh-CN" altLang="en-US" sz="2400" b="1" smtClean="0">
                <a:solidFill>
                  <a:srgbClr val="000000"/>
                </a:solidFill>
                <a:latin typeface="宋体" pitchFamily="2" charset="-122"/>
                <a:ea typeface="宋体" pitchFamily="2" charset="-122"/>
                <a:cs typeface="Calibri" pitchFamily="34" charset="0"/>
              </a:rPr>
              <a:t>）海外招聘</a:t>
            </a:r>
            <a:r>
              <a:rPr lang="zh-CN" altLang="en-US" sz="2400" smtClean="0">
                <a:cs typeface="Calibri" pitchFamily="34" charset="0"/>
              </a:rPr>
              <a:t></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2"/>
          <p:cNvSpPr>
            <a:spLocks noGrp="1" noChangeArrowheads="1"/>
          </p:cNvSpPr>
          <p:nvPr>
            <p:ph type="title" idx="4294967295"/>
          </p:nvPr>
        </p:nvSpPr>
        <p:spPr/>
        <p:txBody>
          <a:bodyPr/>
          <a:lstStyle/>
          <a:p>
            <a:endParaRPr lang="zh-CN" altLang="en-US" smtClean="0"/>
          </a:p>
        </p:txBody>
      </p:sp>
      <p:sp>
        <p:nvSpPr>
          <p:cNvPr id="62467" name="Rectangle 3"/>
          <p:cNvSpPr>
            <a:spLocks noGrp="1" noChangeArrowheads="1"/>
          </p:cNvSpPr>
          <p:nvPr>
            <p:ph type="body" idx="4294967295"/>
          </p:nvPr>
        </p:nvSpPr>
        <p:spPr>
          <a:xfrm>
            <a:off x="457200" y="1142984"/>
            <a:ext cx="8229600" cy="4525963"/>
          </a:xfrm>
        </p:spPr>
        <p:txBody>
          <a:bodyPr/>
          <a:lstStyle/>
          <a:p>
            <a:pPr>
              <a:buFont typeface="Wingdings" pitchFamily="2" charset="2"/>
              <a:buChar char="Ø"/>
            </a:pPr>
            <a:r>
              <a:rPr lang="en-US" altLang="zh-CN" sz="2800" b="1" dirty="0" smtClean="0">
                <a:solidFill>
                  <a:srgbClr val="000000"/>
                </a:solidFill>
                <a:latin typeface="宋体" pitchFamily="2" charset="-122"/>
                <a:ea typeface="宋体" pitchFamily="2" charset="-122"/>
                <a:cs typeface="Calibri" pitchFamily="34" charset="0"/>
              </a:rPr>
              <a:t>3.</a:t>
            </a:r>
            <a:r>
              <a:rPr lang="zh-CN" altLang="en-US" sz="2800" b="1" dirty="0" smtClean="0">
                <a:solidFill>
                  <a:srgbClr val="000000"/>
                </a:solidFill>
                <a:latin typeface="宋体" pitchFamily="2" charset="-122"/>
                <a:ea typeface="宋体" pitchFamily="2" charset="-122"/>
                <a:cs typeface="Calibri" pitchFamily="34" charset="0"/>
              </a:rPr>
              <a:t>内外部招募比较</a:t>
            </a:r>
          </a:p>
        </p:txBody>
      </p:sp>
      <p:graphicFrame>
        <p:nvGraphicFramePr>
          <p:cNvPr id="62623" name="Group 159"/>
          <p:cNvGraphicFramePr>
            <a:graphicFrameLocks noGrp="1"/>
          </p:cNvGraphicFramePr>
          <p:nvPr/>
        </p:nvGraphicFramePr>
        <p:xfrm>
          <a:off x="928662" y="2000240"/>
          <a:ext cx="7286676" cy="4358640"/>
        </p:xfrm>
        <a:graphic>
          <a:graphicData uri="http://schemas.openxmlformats.org/drawingml/2006/table">
            <a:tbl>
              <a:tblPr/>
              <a:tblGrid>
                <a:gridCol w="3429448"/>
                <a:gridCol w="3857228"/>
              </a:tblGrid>
              <a:tr h="304800">
                <a:tc gridSpan="2">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en-US" sz="1600" b="1" i="0" u="none" strike="noStrike" cap="none" normalizeH="0" baseline="0" dirty="0" smtClean="0">
                          <a:ln>
                            <a:noFill/>
                          </a:ln>
                          <a:solidFill>
                            <a:schemeClr val="tx1"/>
                          </a:solidFill>
                          <a:effectLst/>
                          <a:latin typeface="宋体" pitchFamily="2" charset="-122"/>
                          <a:ea typeface="宋体" pitchFamily="2" charset="-122"/>
                          <a:cs typeface="Calibri" pitchFamily="34" charset="0"/>
                        </a:rPr>
                        <a:t>内</a:t>
                      </a:r>
                      <a:r>
                        <a:rPr kumimoji="0" lang="zh-CN" altLang="en-US" sz="1600" b="1" i="0" u="none" strike="noStrike" cap="none" normalizeH="0" baseline="0" dirty="0" smtClean="0">
                          <a:ln>
                            <a:noFill/>
                          </a:ln>
                          <a:solidFill>
                            <a:schemeClr val="tx1"/>
                          </a:solidFill>
                          <a:effectLst/>
                          <a:latin typeface="Calibri" pitchFamily="34" charset="0"/>
                          <a:ea typeface="宋体" pitchFamily="2" charset="-122"/>
                          <a:cs typeface="Calibri" pitchFamily="34" charset="0"/>
                        </a:rPr>
                        <a:t></a:t>
                      </a:r>
                      <a:r>
                        <a:rPr kumimoji="0" lang="zh-CN" altLang="en-US" sz="1600" b="1" i="0" u="none" strike="noStrike" cap="none" normalizeH="0" baseline="0" dirty="0" smtClean="0">
                          <a:ln>
                            <a:noFill/>
                          </a:ln>
                          <a:solidFill>
                            <a:schemeClr val="tx1"/>
                          </a:solidFill>
                          <a:effectLst/>
                          <a:latin typeface="宋体" pitchFamily="2" charset="-122"/>
                          <a:ea typeface="宋体" pitchFamily="2" charset="-122"/>
                          <a:cs typeface="Calibri" pitchFamily="34" charset="0"/>
                        </a:rPr>
                        <a:t>部</a:t>
                      </a:r>
                      <a:r>
                        <a:rPr kumimoji="0" lang="zh-CN" altLang="en-US" sz="1600" b="1" i="0" u="none" strike="noStrike" cap="none" normalizeH="0" baseline="0" dirty="0" smtClean="0">
                          <a:ln>
                            <a:noFill/>
                          </a:ln>
                          <a:solidFill>
                            <a:schemeClr val="tx1"/>
                          </a:solidFill>
                          <a:effectLst/>
                          <a:latin typeface="Calibri" pitchFamily="34" charset="0"/>
                          <a:ea typeface="宋体" pitchFamily="2" charset="-122"/>
                        </a:rPr>
                        <a:t></a:t>
                      </a:r>
                      <a:r>
                        <a:rPr kumimoji="0" lang="zh-CN" altLang="en-US" sz="1600" b="1" i="0" u="none" strike="noStrike" cap="none" normalizeH="0" baseline="0" dirty="0" smtClean="0">
                          <a:ln>
                            <a:noFill/>
                          </a:ln>
                          <a:solidFill>
                            <a:schemeClr val="tx1"/>
                          </a:solidFill>
                          <a:effectLst/>
                          <a:latin typeface="宋体" pitchFamily="2" charset="-122"/>
                          <a:ea typeface="宋体" pitchFamily="2" charset="-122"/>
                        </a:rPr>
                        <a:t>招</a:t>
                      </a:r>
                      <a:r>
                        <a:rPr kumimoji="0" lang="zh-CN" altLang="en-US" sz="1600" b="1" i="0" u="none" strike="noStrike" cap="none" normalizeH="0" baseline="0" dirty="0" smtClean="0">
                          <a:ln>
                            <a:noFill/>
                          </a:ln>
                          <a:solidFill>
                            <a:schemeClr val="tx1"/>
                          </a:solidFill>
                          <a:effectLst/>
                          <a:latin typeface="Calibri" pitchFamily="34" charset="0"/>
                          <a:ea typeface="宋体" pitchFamily="2" charset="-122"/>
                        </a:rPr>
                        <a:t></a:t>
                      </a:r>
                      <a:r>
                        <a:rPr kumimoji="0" lang="zh-CN" altLang="en-US" sz="1600" b="1" i="0" u="none" strike="noStrike" cap="none" normalizeH="0" baseline="0" dirty="0" smtClean="0">
                          <a:ln>
                            <a:noFill/>
                          </a:ln>
                          <a:solidFill>
                            <a:schemeClr val="tx1"/>
                          </a:solidFill>
                          <a:effectLst/>
                          <a:latin typeface="宋体" pitchFamily="2" charset="-122"/>
                          <a:ea typeface="宋体" pitchFamily="2" charset="-122"/>
                        </a:rPr>
                        <a:t>聘</a:t>
                      </a:r>
                      <a:endParaRPr kumimoji="0" lang="zh-CN" altLang="en-US" sz="1600" b="1" i="0" u="none" strike="noStrike" cap="none" normalizeH="0" baseline="0" dirty="0" smtClean="0">
                        <a:ln>
                          <a:noFill/>
                        </a:ln>
                        <a:solidFill>
                          <a:schemeClr val="tx1"/>
                        </a:solidFill>
                        <a:effectLst/>
                        <a:latin typeface="Arial" charset="0"/>
                        <a:ea typeface="宋体" pitchFamily="2" charset="-122"/>
                      </a:endParaRPr>
                    </a:p>
                  </a:txBody>
                  <a:tcP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12700" cap="flat" cmpd="sng" algn="ctr">
                      <a:solidFill>
                        <a:srgbClr val="CCCCCC"/>
                      </a:solidFill>
                      <a:prstDash val="solid"/>
                      <a:round/>
                      <a:headEnd type="none" w="med" len="med"/>
                      <a:tailEnd type="none" w="med" len="med"/>
                    </a:lnT>
                    <a:lnB w="12700" cap="flat" cmpd="sng" algn="ctr">
                      <a:solidFill>
                        <a:srgbClr val="CCCCCC"/>
                      </a:solidFill>
                      <a:prstDash val="solid"/>
                      <a:round/>
                      <a:headEnd type="none" w="med" len="med"/>
                      <a:tailEnd type="none" w="med" len="med"/>
                    </a:lnB>
                    <a:lnTlToBr>
                      <a:noFill/>
                    </a:lnTlToBr>
                    <a:lnBlToTr>
                      <a:noFill/>
                    </a:lnBlToTr>
                    <a:noFill/>
                  </a:tcPr>
                </a:tc>
                <a:tc hMerge="1">
                  <a:txBody>
                    <a:bodyPr/>
                    <a:lstStyle/>
                    <a:p>
                      <a:endParaRPr lang="zh-CN" altLang="en-US"/>
                    </a:p>
                  </a:txBody>
                  <a:tcPr/>
                </a:tc>
              </a:tr>
              <a:tr h="304800">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en-US" sz="1600" b="1" i="0" u="none" strike="noStrike" cap="none" normalizeH="0" baseline="0" smtClean="0">
                          <a:ln>
                            <a:noFill/>
                          </a:ln>
                          <a:solidFill>
                            <a:schemeClr val="tx1"/>
                          </a:solidFill>
                          <a:effectLst/>
                          <a:latin typeface="宋体" pitchFamily="2" charset="-122"/>
                          <a:ea typeface="宋体" pitchFamily="2" charset="-122"/>
                          <a:cs typeface="Calibri" pitchFamily="34" charset="0"/>
                        </a:rPr>
                        <a:t>利</a:t>
                      </a:r>
                      <a:endParaRPr kumimoji="0" lang="zh-CN" altLang="en-US" sz="1600" b="1" i="0" u="none" strike="noStrike" cap="none" normalizeH="0" baseline="0" smtClean="0">
                        <a:ln>
                          <a:noFill/>
                        </a:ln>
                        <a:solidFill>
                          <a:schemeClr val="tx1"/>
                        </a:solidFill>
                        <a:effectLst/>
                        <a:latin typeface="Arial" charset="0"/>
                        <a:ea typeface="宋体" pitchFamily="2" charset="-122"/>
                        <a:cs typeface="Calibri" pitchFamily="34" charset="0"/>
                      </a:endParaRPr>
                    </a:p>
                  </a:txBody>
                  <a:tcPr horzOverflow="overflow">
                    <a:lnL w="12700" cap="flat" cmpd="sng" algn="ctr">
                      <a:solidFill>
                        <a:srgbClr val="CCCCCC"/>
                      </a:solidFill>
                      <a:prstDash val="solid"/>
                      <a:round/>
                      <a:headEnd type="none" w="med" len="med"/>
                      <a:tailEnd type="none" w="med" len="med"/>
                    </a:lnL>
                    <a:lnR w="12700" cap="flat" cmpd="sng" algn="ctr">
                      <a:solidFill>
                        <a:srgbClr val="CCCCCC"/>
                      </a:solidFill>
                      <a:prstDash val="solid"/>
                      <a:round/>
                      <a:headEnd type="none" w="med" len="med"/>
                      <a:tailEnd type="none" w="med" len="med"/>
                    </a:lnR>
                    <a:lnT w="12700" cap="flat" cmpd="sng" algn="ctr">
                      <a:solidFill>
                        <a:srgbClr val="CCCCCC"/>
                      </a:solidFill>
                      <a:prstDash val="solid"/>
                      <a:round/>
                      <a:headEnd type="none" w="med" len="med"/>
                      <a:tailEnd type="none" w="med" len="med"/>
                    </a:lnT>
                    <a:lnB w="12700" cap="flat" cmpd="sng" algn="ctr">
                      <a:solidFill>
                        <a:srgbClr val="CCCCCC"/>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en-US" sz="1600" b="1" i="0" u="none" strike="noStrike" cap="none" normalizeH="0" baseline="0" smtClean="0">
                          <a:ln>
                            <a:noFill/>
                          </a:ln>
                          <a:solidFill>
                            <a:schemeClr val="tx1"/>
                          </a:solidFill>
                          <a:effectLst/>
                          <a:latin typeface="宋体" pitchFamily="2" charset="-122"/>
                          <a:ea typeface="宋体" pitchFamily="2" charset="-122"/>
                          <a:cs typeface="Calibri" pitchFamily="34" charset="0"/>
                        </a:rPr>
                        <a:t>弊</a:t>
                      </a:r>
                      <a:endParaRPr kumimoji="0" lang="zh-CN" altLang="en-US" sz="1600" b="1" i="0" u="none" strike="noStrike" cap="none" normalizeH="0" baseline="0" smtClean="0">
                        <a:ln>
                          <a:noFill/>
                        </a:ln>
                        <a:solidFill>
                          <a:schemeClr val="tx1"/>
                        </a:solidFill>
                        <a:effectLst/>
                        <a:latin typeface="Arial" charset="0"/>
                        <a:ea typeface="宋体" pitchFamily="2" charset="-122"/>
                        <a:cs typeface="Calibri" pitchFamily="34" charset="0"/>
                      </a:endParaRPr>
                    </a:p>
                  </a:txBody>
                  <a:tcPr horzOverflow="overflow">
                    <a:lnL w="12700" cap="flat" cmpd="sng" algn="ctr">
                      <a:solidFill>
                        <a:srgbClr val="CCCCCC"/>
                      </a:solidFill>
                      <a:prstDash val="solid"/>
                      <a:round/>
                      <a:headEnd type="none" w="med" len="med"/>
                      <a:tailEnd type="none" w="med" len="med"/>
                    </a:lnL>
                    <a:lnR w="12700" cap="flat" cmpd="sng" algn="ctr">
                      <a:solidFill>
                        <a:srgbClr val="CCCCCC"/>
                      </a:solidFill>
                      <a:prstDash val="solid"/>
                      <a:round/>
                      <a:headEnd type="none" w="med" len="med"/>
                      <a:tailEnd type="none" w="med" len="med"/>
                    </a:lnR>
                    <a:lnT w="12700" cap="flat" cmpd="sng" algn="ctr">
                      <a:solidFill>
                        <a:srgbClr val="CCCCCC"/>
                      </a:solidFill>
                      <a:prstDash val="solid"/>
                      <a:round/>
                      <a:headEnd type="none" w="med" len="med"/>
                      <a:tailEnd type="none" w="med" len="med"/>
                    </a:lnT>
                    <a:lnB w="12700" cap="flat" cmpd="sng" algn="ctr">
                      <a:solidFill>
                        <a:srgbClr val="CCCCCC"/>
                      </a:solidFill>
                      <a:prstDash val="solid"/>
                      <a:round/>
                      <a:headEnd type="none" w="med" len="med"/>
                      <a:tailEnd type="none" w="med" len="med"/>
                    </a:lnB>
                    <a:lnTlToBr>
                      <a:noFill/>
                    </a:lnTlToBr>
                    <a:lnBlToTr>
                      <a:noFill/>
                    </a:lnBlToTr>
                    <a:noFill/>
                  </a:tcPr>
                </a:tc>
              </a:tr>
              <a:tr h="304800">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en-US" sz="1600" b="1" i="0" u="none" strike="noStrike" cap="none" normalizeH="0" baseline="0" smtClean="0">
                          <a:ln>
                            <a:noFill/>
                          </a:ln>
                          <a:solidFill>
                            <a:schemeClr val="tx1"/>
                          </a:solidFill>
                          <a:effectLst/>
                          <a:latin typeface="宋体" pitchFamily="2" charset="-122"/>
                          <a:ea typeface="宋体" pitchFamily="2" charset="-122"/>
                          <a:cs typeface="Calibri" pitchFamily="34" charset="0"/>
                        </a:rPr>
                        <a:t>提高士气</a:t>
                      </a:r>
                      <a:endParaRPr kumimoji="0" lang="zh-CN" altLang="en-US" sz="1600" b="1" i="0" u="none" strike="noStrike" cap="none" normalizeH="0" baseline="0" smtClean="0">
                        <a:ln>
                          <a:noFill/>
                        </a:ln>
                        <a:solidFill>
                          <a:schemeClr val="tx1"/>
                        </a:solidFill>
                        <a:effectLst/>
                        <a:latin typeface="Arial" charset="0"/>
                        <a:ea typeface="宋体" pitchFamily="2" charset="-122"/>
                        <a:cs typeface="Calibri" pitchFamily="34" charset="0"/>
                      </a:endParaRPr>
                    </a:p>
                  </a:txBody>
                  <a:tcPr horzOverflow="overflow">
                    <a:lnL w="12700" cap="flat" cmpd="sng" algn="ctr">
                      <a:solidFill>
                        <a:srgbClr val="CCCCCC"/>
                      </a:solidFill>
                      <a:prstDash val="solid"/>
                      <a:round/>
                      <a:headEnd type="none" w="med" len="med"/>
                      <a:tailEnd type="none" w="med" len="med"/>
                    </a:lnL>
                    <a:lnR w="12700" cap="flat" cmpd="sng" algn="ctr">
                      <a:solidFill>
                        <a:srgbClr val="CCCCCC"/>
                      </a:solidFill>
                      <a:prstDash val="solid"/>
                      <a:round/>
                      <a:headEnd type="none" w="med" len="med"/>
                      <a:tailEnd type="none" w="med" len="med"/>
                    </a:lnR>
                    <a:lnT w="12700" cap="flat" cmpd="sng" algn="ctr">
                      <a:solidFill>
                        <a:srgbClr val="CCCCCC"/>
                      </a:solidFill>
                      <a:prstDash val="solid"/>
                      <a:round/>
                      <a:headEnd type="none" w="med" len="med"/>
                      <a:tailEnd type="none" w="med" len="med"/>
                    </a:lnT>
                    <a:lnB w="12700" cap="flat" cmpd="sng" algn="ctr">
                      <a:solidFill>
                        <a:srgbClr val="CCCCCC"/>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en-US" sz="1600" b="1" i="0" u="none" strike="noStrike" cap="none" normalizeH="0" baseline="0" dirty="0" smtClean="0">
                          <a:ln>
                            <a:noFill/>
                          </a:ln>
                          <a:solidFill>
                            <a:schemeClr val="tx1"/>
                          </a:solidFill>
                          <a:effectLst/>
                          <a:latin typeface="宋体" pitchFamily="2" charset="-122"/>
                          <a:ea typeface="宋体" pitchFamily="2" charset="-122"/>
                          <a:cs typeface="Calibri" pitchFamily="34" charset="0"/>
                        </a:rPr>
                        <a:t>内部繁殖，不利于创新</a:t>
                      </a:r>
                      <a:endParaRPr kumimoji="0" lang="zh-CN" altLang="en-US" sz="1600" b="1" i="0" u="none" strike="noStrike" cap="none" normalizeH="0" baseline="0" dirty="0" smtClean="0">
                        <a:ln>
                          <a:noFill/>
                        </a:ln>
                        <a:solidFill>
                          <a:schemeClr val="tx1"/>
                        </a:solidFill>
                        <a:effectLst/>
                        <a:latin typeface="Arial" charset="0"/>
                        <a:ea typeface="宋体" pitchFamily="2" charset="-122"/>
                        <a:cs typeface="Calibri" pitchFamily="34" charset="0"/>
                      </a:endParaRPr>
                    </a:p>
                  </a:txBody>
                  <a:tcPr horzOverflow="overflow">
                    <a:lnL w="12700" cap="flat" cmpd="sng" algn="ctr">
                      <a:solidFill>
                        <a:srgbClr val="CCCCCC"/>
                      </a:solidFill>
                      <a:prstDash val="solid"/>
                      <a:round/>
                      <a:headEnd type="none" w="med" len="med"/>
                      <a:tailEnd type="none" w="med" len="med"/>
                    </a:lnL>
                    <a:lnR w="12700" cap="flat" cmpd="sng" algn="ctr">
                      <a:solidFill>
                        <a:srgbClr val="CCCCCC"/>
                      </a:solidFill>
                      <a:prstDash val="solid"/>
                      <a:round/>
                      <a:headEnd type="none" w="med" len="med"/>
                      <a:tailEnd type="none" w="med" len="med"/>
                    </a:lnR>
                    <a:lnT w="12700" cap="flat" cmpd="sng" algn="ctr">
                      <a:solidFill>
                        <a:srgbClr val="CCCCCC"/>
                      </a:solidFill>
                      <a:prstDash val="solid"/>
                      <a:round/>
                      <a:headEnd type="none" w="med" len="med"/>
                      <a:tailEnd type="none" w="med" len="med"/>
                    </a:lnT>
                    <a:lnB w="12700" cap="flat" cmpd="sng" algn="ctr">
                      <a:solidFill>
                        <a:srgbClr val="CCCCCC"/>
                      </a:solidFill>
                      <a:prstDash val="solid"/>
                      <a:round/>
                      <a:headEnd type="none" w="med" len="med"/>
                      <a:tailEnd type="none" w="med" len="med"/>
                    </a:lnB>
                    <a:lnTlToBr>
                      <a:noFill/>
                    </a:lnTlToBr>
                    <a:lnBlToTr>
                      <a:noFill/>
                    </a:lnBlToTr>
                    <a:noFill/>
                  </a:tcPr>
                </a:tc>
              </a:tr>
              <a:tr h="304800">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en-US" sz="1600" b="1" i="0" u="none" strike="noStrike" cap="none" normalizeH="0" baseline="0" smtClean="0">
                          <a:ln>
                            <a:noFill/>
                          </a:ln>
                          <a:solidFill>
                            <a:schemeClr val="tx1"/>
                          </a:solidFill>
                          <a:effectLst/>
                          <a:latin typeface="宋体" pitchFamily="2" charset="-122"/>
                          <a:ea typeface="宋体" pitchFamily="2" charset="-122"/>
                          <a:cs typeface="Calibri" pitchFamily="34" charset="0"/>
                        </a:rPr>
                        <a:t>更准确地进行能力评估</a:t>
                      </a:r>
                      <a:endParaRPr kumimoji="0" lang="zh-CN" altLang="en-US" sz="1600" b="1" i="0" u="none" strike="noStrike" cap="none" normalizeH="0" baseline="0" smtClean="0">
                        <a:ln>
                          <a:noFill/>
                        </a:ln>
                        <a:solidFill>
                          <a:schemeClr val="tx1"/>
                        </a:solidFill>
                        <a:effectLst/>
                        <a:latin typeface="Arial" charset="0"/>
                        <a:ea typeface="宋体" pitchFamily="2" charset="-122"/>
                        <a:cs typeface="Calibri" pitchFamily="34" charset="0"/>
                      </a:endParaRPr>
                    </a:p>
                  </a:txBody>
                  <a:tcPr horzOverflow="overflow">
                    <a:lnL w="12700" cap="flat" cmpd="sng" algn="ctr">
                      <a:solidFill>
                        <a:srgbClr val="CCCCCC"/>
                      </a:solidFill>
                      <a:prstDash val="solid"/>
                      <a:round/>
                      <a:headEnd type="none" w="med" len="med"/>
                      <a:tailEnd type="none" w="med" len="med"/>
                    </a:lnL>
                    <a:lnR w="12700" cap="flat" cmpd="sng" algn="ctr">
                      <a:solidFill>
                        <a:srgbClr val="CCCCCC"/>
                      </a:solidFill>
                      <a:prstDash val="solid"/>
                      <a:round/>
                      <a:headEnd type="none" w="med" len="med"/>
                      <a:tailEnd type="none" w="med" len="med"/>
                    </a:lnR>
                    <a:lnT w="12700" cap="flat" cmpd="sng" algn="ctr">
                      <a:solidFill>
                        <a:srgbClr val="CCCCCC"/>
                      </a:solidFill>
                      <a:prstDash val="solid"/>
                      <a:round/>
                      <a:headEnd type="none" w="med" len="med"/>
                      <a:tailEnd type="none" w="med" len="med"/>
                    </a:lnT>
                    <a:lnB w="12700" cap="flat" cmpd="sng" algn="ctr">
                      <a:solidFill>
                        <a:srgbClr val="CCCCCC"/>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en-US" sz="1600" b="1" i="0" u="none" strike="noStrike" cap="none" normalizeH="0" baseline="0" smtClean="0">
                          <a:ln>
                            <a:noFill/>
                          </a:ln>
                          <a:solidFill>
                            <a:schemeClr val="tx1"/>
                          </a:solidFill>
                          <a:effectLst/>
                          <a:latin typeface="宋体" pitchFamily="2" charset="-122"/>
                          <a:ea typeface="宋体" pitchFamily="2" charset="-122"/>
                          <a:cs typeface="Calibri" pitchFamily="34" charset="0"/>
                        </a:rPr>
                        <a:t>未被提升人员的士气可能受损</a:t>
                      </a:r>
                      <a:endParaRPr kumimoji="0" lang="zh-CN" altLang="en-US" sz="1600" b="1" i="0" u="none" strike="noStrike" cap="none" normalizeH="0" baseline="0" smtClean="0">
                        <a:ln>
                          <a:noFill/>
                        </a:ln>
                        <a:solidFill>
                          <a:schemeClr val="tx1"/>
                        </a:solidFill>
                        <a:effectLst/>
                        <a:latin typeface="Arial" charset="0"/>
                        <a:ea typeface="宋体" pitchFamily="2" charset="-122"/>
                        <a:cs typeface="Calibri" pitchFamily="34" charset="0"/>
                      </a:endParaRPr>
                    </a:p>
                  </a:txBody>
                  <a:tcPr horzOverflow="overflow">
                    <a:lnL w="12700" cap="flat" cmpd="sng" algn="ctr">
                      <a:solidFill>
                        <a:srgbClr val="CCCCCC"/>
                      </a:solidFill>
                      <a:prstDash val="solid"/>
                      <a:round/>
                      <a:headEnd type="none" w="med" len="med"/>
                      <a:tailEnd type="none" w="med" len="med"/>
                    </a:lnL>
                    <a:lnR w="12700" cap="flat" cmpd="sng" algn="ctr">
                      <a:solidFill>
                        <a:srgbClr val="CCCCCC"/>
                      </a:solidFill>
                      <a:prstDash val="solid"/>
                      <a:round/>
                      <a:headEnd type="none" w="med" len="med"/>
                      <a:tailEnd type="none" w="med" len="med"/>
                    </a:lnR>
                    <a:lnT w="12700" cap="flat" cmpd="sng" algn="ctr">
                      <a:solidFill>
                        <a:srgbClr val="CCCCCC"/>
                      </a:solidFill>
                      <a:prstDash val="solid"/>
                      <a:round/>
                      <a:headEnd type="none" w="med" len="med"/>
                      <a:tailEnd type="none" w="med" len="med"/>
                    </a:lnT>
                    <a:lnB w="12700" cap="flat" cmpd="sng" algn="ctr">
                      <a:solidFill>
                        <a:srgbClr val="CCCCCC"/>
                      </a:solidFill>
                      <a:prstDash val="solid"/>
                      <a:round/>
                      <a:headEnd type="none" w="med" len="med"/>
                      <a:tailEnd type="none" w="med" len="med"/>
                    </a:lnB>
                    <a:lnTlToBr>
                      <a:noFill/>
                    </a:lnTlToBr>
                    <a:lnBlToTr>
                      <a:noFill/>
                    </a:lnBlToTr>
                    <a:noFill/>
                  </a:tcPr>
                </a:tc>
              </a:tr>
              <a:tr h="293688">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en-US" sz="1600" b="1" i="0" u="none" strike="noStrike" cap="none" normalizeH="0" baseline="0" smtClean="0">
                          <a:ln>
                            <a:noFill/>
                          </a:ln>
                          <a:solidFill>
                            <a:schemeClr val="tx1"/>
                          </a:solidFill>
                          <a:effectLst/>
                          <a:latin typeface="宋体" pitchFamily="2" charset="-122"/>
                          <a:ea typeface="宋体" pitchFamily="2" charset="-122"/>
                          <a:cs typeface="Calibri" pitchFamily="34" charset="0"/>
                        </a:rPr>
                        <a:t>对某些工作而言可能成本较低</a:t>
                      </a:r>
                      <a:endParaRPr kumimoji="0" lang="zh-CN" altLang="en-US" sz="1600" b="1" i="0" u="none" strike="noStrike" cap="none" normalizeH="0" baseline="0" smtClean="0">
                        <a:ln>
                          <a:noFill/>
                        </a:ln>
                        <a:solidFill>
                          <a:schemeClr val="tx1"/>
                        </a:solidFill>
                        <a:effectLst/>
                        <a:latin typeface="Arial" charset="0"/>
                        <a:ea typeface="宋体" pitchFamily="2" charset="-122"/>
                        <a:cs typeface="Calibri" pitchFamily="34" charset="0"/>
                      </a:endParaRPr>
                    </a:p>
                  </a:txBody>
                  <a:tcPr horzOverflow="overflow">
                    <a:lnL w="12700" cap="flat" cmpd="sng" algn="ctr">
                      <a:solidFill>
                        <a:srgbClr val="CCCCCC"/>
                      </a:solidFill>
                      <a:prstDash val="solid"/>
                      <a:round/>
                      <a:headEnd type="none" w="med" len="med"/>
                      <a:tailEnd type="none" w="med" len="med"/>
                    </a:lnL>
                    <a:lnR w="12700" cap="flat" cmpd="sng" algn="ctr">
                      <a:solidFill>
                        <a:srgbClr val="CCCCCC"/>
                      </a:solidFill>
                      <a:prstDash val="solid"/>
                      <a:round/>
                      <a:headEnd type="none" w="med" len="med"/>
                      <a:tailEnd type="none" w="med" len="med"/>
                    </a:lnR>
                    <a:lnT w="12700" cap="flat" cmpd="sng" algn="ctr">
                      <a:solidFill>
                        <a:srgbClr val="CCCCCC"/>
                      </a:solidFill>
                      <a:prstDash val="solid"/>
                      <a:round/>
                      <a:headEnd type="none" w="med" len="med"/>
                      <a:tailEnd type="none" w="med" len="med"/>
                    </a:lnT>
                    <a:lnB w="12700" cap="flat" cmpd="sng" algn="ctr">
                      <a:solidFill>
                        <a:srgbClr val="CCCCCC"/>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en-US" sz="1600" b="1" i="0" u="none" strike="noStrike" cap="none" normalizeH="0" baseline="0" smtClean="0">
                          <a:ln>
                            <a:noFill/>
                          </a:ln>
                          <a:solidFill>
                            <a:schemeClr val="tx1"/>
                          </a:solidFill>
                          <a:effectLst/>
                          <a:latin typeface="宋体" pitchFamily="2" charset="-122"/>
                          <a:ea typeface="宋体" pitchFamily="2" charset="-122"/>
                          <a:cs typeface="Calibri" pitchFamily="34" charset="0"/>
                        </a:rPr>
                        <a:t>可能因提升过度竞争而产生内部不和</a:t>
                      </a:r>
                      <a:endParaRPr kumimoji="0" lang="zh-CN" altLang="en-US" sz="1600" b="1" i="0" u="none" strike="noStrike" cap="none" normalizeH="0" baseline="0" smtClean="0">
                        <a:ln>
                          <a:noFill/>
                        </a:ln>
                        <a:solidFill>
                          <a:schemeClr val="tx1"/>
                        </a:solidFill>
                        <a:effectLst/>
                        <a:latin typeface="Arial" charset="0"/>
                        <a:ea typeface="宋体" pitchFamily="2" charset="-122"/>
                        <a:cs typeface="Calibri" pitchFamily="34" charset="0"/>
                      </a:endParaRPr>
                    </a:p>
                  </a:txBody>
                  <a:tcPr horzOverflow="overflow">
                    <a:lnL w="12700" cap="flat" cmpd="sng" algn="ctr">
                      <a:solidFill>
                        <a:srgbClr val="CCCCCC"/>
                      </a:solidFill>
                      <a:prstDash val="solid"/>
                      <a:round/>
                      <a:headEnd type="none" w="med" len="med"/>
                      <a:tailEnd type="none" w="med" len="med"/>
                    </a:lnL>
                    <a:lnR w="12700" cap="flat" cmpd="sng" algn="ctr">
                      <a:solidFill>
                        <a:srgbClr val="CCCCCC"/>
                      </a:solidFill>
                      <a:prstDash val="solid"/>
                      <a:round/>
                      <a:headEnd type="none" w="med" len="med"/>
                      <a:tailEnd type="none" w="med" len="med"/>
                    </a:lnR>
                    <a:lnT w="12700" cap="flat" cmpd="sng" algn="ctr">
                      <a:solidFill>
                        <a:srgbClr val="CCCCCC"/>
                      </a:solidFill>
                      <a:prstDash val="solid"/>
                      <a:round/>
                      <a:headEnd type="none" w="med" len="med"/>
                      <a:tailEnd type="none" w="med" len="med"/>
                    </a:lnT>
                    <a:lnB w="12700" cap="flat" cmpd="sng" algn="ctr">
                      <a:solidFill>
                        <a:srgbClr val="CCCCCC"/>
                      </a:solidFill>
                      <a:prstDash val="solid"/>
                      <a:round/>
                      <a:headEnd type="none" w="med" len="med"/>
                      <a:tailEnd type="none" w="med" len="med"/>
                    </a:lnB>
                    <a:lnTlToBr>
                      <a:noFill/>
                    </a:lnTlToBr>
                    <a:lnBlToTr>
                      <a:noFill/>
                    </a:lnBlToTr>
                    <a:noFill/>
                  </a:tcPr>
                </a:tc>
              </a:tr>
              <a:tr h="304800">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en-US" sz="1600" b="1" i="0" u="none" strike="noStrike" cap="none" normalizeH="0" baseline="0" smtClean="0">
                          <a:ln>
                            <a:noFill/>
                          </a:ln>
                          <a:solidFill>
                            <a:schemeClr val="tx1"/>
                          </a:solidFill>
                          <a:effectLst/>
                          <a:latin typeface="宋体" pitchFamily="2" charset="-122"/>
                          <a:ea typeface="宋体" pitchFamily="2" charset="-122"/>
                          <a:cs typeface="Calibri" pitchFamily="34" charset="0"/>
                        </a:rPr>
                        <a:t>激励佳绩出现</a:t>
                      </a:r>
                      <a:endParaRPr kumimoji="0" lang="zh-CN" altLang="en-US" sz="1600" b="1" i="0" u="none" strike="noStrike" cap="none" normalizeH="0" baseline="0" smtClean="0">
                        <a:ln>
                          <a:noFill/>
                        </a:ln>
                        <a:solidFill>
                          <a:schemeClr val="tx1"/>
                        </a:solidFill>
                        <a:effectLst/>
                        <a:latin typeface="Arial" charset="0"/>
                        <a:ea typeface="宋体" pitchFamily="2" charset="-122"/>
                        <a:cs typeface="Calibri" pitchFamily="34" charset="0"/>
                      </a:endParaRPr>
                    </a:p>
                  </a:txBody>
                  <a:tcPr horzOverflow="overflow">
                    <a:lnL w="12700" cap="flat" cmpd="sng" algn="ctr">
                      <a:solidFill>
                        <a:srgbClr val="CCCCCC"/>
                      </a:solidFill>
                      <a:prstDash val="solid"/>
                      <a:round/>
                      <a:headEnd type="none" w="med" len="med"/>
                      <a:tailEnd type="none" w="med" len="med"/>
                    </a:lnL>
                    <a:lnR w="12700" cap="flat" cmpd="sng" algn="ctr">
                      <a:solidFill>
                        <a:srgbClr val="CCCCCC"/>
                      </a:solidFill>
                      <a:prstDash val="solid"/>
                      <a:round/>
                      <a:headEnd type="none" w="med" len="med"/>
                      <a:tailEnd type="none" w="med" len="med"/>
                    </a:lnR>
                    <a:lnT w="12700" cap="flat" cmpd="sng" algn="ctr">
                      <a:solidFill>
                        <a:srgbClr val="CCCCCC"/>
                      </a:solidFill>
                      <a:prstDash val="solid"/>
                      <a:round/>
                      <a:headEnd type="none" w="med" len="med"/>
                      <a:tailEnd type="none" w="med" len="med"/>
                    </a:lnT>
                    <a:lnB w="12700" cap="flat" cmpd="sng" algn="ctr">
                      <a:solidFill>
                        <a:srgbClr val="CCCCCC"/>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en-US" sz="1600" b="1" i="0" u="none" strike="noStrike" cap="none" normalizeH="0" baseline="0" smtClean="0">
                          <a:ln>
                            <a:noFill/>
                          </a:ln>
                          <a:solidFill>
                            <a:schemeClr val="tx1"/>
                          </a:solidFill>
                          <a:effectLst/>
                          <a:latin typeface="宋体" pitchFamily="2" charset="-122"/>
                          <a:ea typeface="宋体" pitchFamily="2" charset="-122"/>
                          <a:cs typeface="Calibri" pitchFamily="34" charset="0"/>
                        </a:rPr>
                        <a:t>需要较强的管理制度约束</a:t>
                      </a:r>
                      <a:endParaRPr kumimoji="0" lang="zh-CN" altLang="en-US" sz="1600" b="1" i="0" u="none" strike="noStrike" cap="none" normalizeH="0" baseline="0" smtClean="0">
                        <a:ln>
                          <a:noFill/>
                        </a:ln>
                        <a:solidFill>
                          <a:schemeClr val="tx1"/>
                        </a:solidFill>
                        <a:effectLst/>
                        <a:latin typeface="Arial" charset="0"/>
                        <a:ea typeface="宋体" pitchFamily="2" charset="-122"/>
                        <a:cs typeface="Calibri" pitchFamily="34" charset="0"/>
                      </a:endParaRPr>
                    </a:p>
                  </a:txBody>
                  <a:tcPr horzOverflow="overflow">
                    <a:lnL w="12700" cap="flat" cmpd="sng" algn="ctr">
                      <a:solidFill>
                        <a:srgbClr val="CCCCCC"/>
                      </a:solidFill>
                      <a:prstDash val="solid"/>
                      <a:round/>
                      <a:headEnd type="none" w="med" len="med"/>
                      <a:tailEnd type="none" w="med" len="med"/>
                    </a:lnL>
                    <a:lnR w="12700" cap="flat" cmpd="sng" algn="ctr">
                      <a:solidFill>
                        <a:srgbClr val="CCCCCC"/>
                      </a:solidFill>
                      <a:prstDash val="solid"/>
                      <a:round/>
                      <a:headEnd type="none" w="med" len="med"/>
                      <a:tailEnd type="none" w="med" len="med"/>
                    </a:lnR>
                    <a:lnT w="12700" cap="flat" cmpd="sng" algn="ctr">
                      <a:solidFill>
                        <a:srgbClr val="CCCCCC"/>
                      </a:solidFill>
                      <a:prstDash val="solid"/>
                      <a:round/>
                      <a:headEnd type="none" w="med" len="med"/>
                      <a:tailEnd type="none" w="med" len="med"/>
                    </a:lnT>
                    <a:lnB w="12700" cap="flat" cmpd="sng" algn="ctr">
                      <a:solidFill>
                        <a:srgbClr val="CCCCCC"/>
                      </a:solidFill>
                      <a:prstDash val="solid"/>
                      <a:round/>
                      <a:headEnd type="none" w="med" len="med"/>
                      <a:tailEnd type="none" w="med" len="med"/>
                    </a:lnB>
                    <a:lnTlToBr>
                      <a:noFill/>
                    </a:lnTlToBr>
                    <a:lnBlToTr>
                      <a:noFill/>
                    </a:lnBlToTr>
                    <a:noFill/>
                  </a:tcPr>
                </a:tc>
              </a:tr>
              <a:tr h="304800">
                <a:tc gridSpan="2">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en-US" sz="1600" b="1" i="0" u="none" strike="noStrike" cap="none" normalizeH="0" baseline="0" smtClean="0">
                          <a:ln>
                            <a:noFill/>
                          </a:ln>
                          <a:solidFill>
                            <a:schemeClr val="tx1"/>
                          </a:solidFill>
                          <a:effectLst/>
                          <a:latin typeface="宋体" pitchFamily="2" charset="-122"/>
                          <a:ea typeface="宋体" pitchFamily="2" charset="-122"/>
                          <a:cs typeface="Calibri" pitchFamily="34" charset="0"/>
                        </a:rPr>
                        <a:t>外</a:t>
                      </a:r>
                      <a:r>
                        <a:rPr kumimoji="0" lang="zh-CN" altLang="en-US" sz="1600" b="1" i="0" u="none" strike="noStrike" cap="none" normalizeH="0" baseline="0" smtClean="0">
                          <a:ln>
                            <a:noFill/>
                          </a:ln>
                          <a:solidFill>
                            <a:schemeClr val="tx1"/>
                          </a:solidFill>
                          <a:effectLst/>
                          <a:latin typeface="Calibri" pitchFamily="34" charset="0"/>
                          <a:ea typeface="宋体" pitchFamily="2" charset="-122"/>
                          <a:cs typeface="Calibri" pitchFamily="34" charset="0"/>
                        </a:rPr>
                        <a:t></a:t>
                      </a:r>
                      <a:r>
                        <a:rPr kumimoji="0" lang="zh-CN" altLang="en-US" sz="1600" b="1" i="0" u="none" strike="noStrike" cap="none" normalizeH="0" baseline="0" smtClean="0">
                          <a:ln>
                            <a:noFill/>
                          </a:ln>
                          <a:solidFill>
                            <a:schemeClr val="tx1"/>
                          </a:solidFill>
                          <a:effectLst/>
                          <a:latin typeface="宋体" pitchFamily="2" charset="-122"/>
                          <a:ea typeface="宋体" pitchFamily="2" charset="-122"/>
                          <a:cs typeface="Calibri" pitchFamily="34" charset="0"/>
                        </a:rPr>
                        <a:t>部</a:t>
                      </a:r>
                      <a:r>
                        <a:rPr kumimoji="0" lang="zh-CN" altLang="en-US" sz="1600" b="1" i="0" u="none" strike="noStrike" cap="none" normalizeH="0" baseline="0" smtClean="0">
                          <a:ln>
                            <a:noFill/>
                          </a:ln>
                          <a:solidFill>
                            <a:schemeClr val="tx1"/>
                          </a:solidFill>
                          <a:effectLst/>
                          <a:latin typeface="Calibri" pitchFamily="34" charset="0"/>
                          <a:ea typeface="宋体" pitchFamily="2" charset="-122"/>
                        </a:rPr>
                        <a:t></a:t>
                      </a:r>
                      <a:r>
                        <a:rPr kumimoji="0" lang="zh-CN" altLang="en-US" sz="1600" b="1" i="0" u="none" strike="noStrike" cap="none" normalizeH="0" baseline="0" smtClean="0">
                          <a:ln>
                            <a:noFill/>
                          </a:ln>
                          <a:solidFill>
                            <a:schemeClr val="tx1"/>
                          </a:solidFill>
                          <a:effectLst/>
                          <a:latin typeface="宋体" pitchFamily="2" charset="-122"/>
                          <a:ea typeface="宋体" pitchFamily="2" charset="-122"/>
                        </a:rPr>
                        <a:t>招</a:t>
                      </a:r>
                      <a:r>
                        <a:rPr kumimoji="0" lang="zh-CN" altLang="en-US" sz="1600" b="1" i="0" u="none" strike="noStrike" cap="none" normalizeH="0" baseline="0" smtClean="0">
                          <a:ln>
                            <a:noFill/>
                          </a:ln>
                          <a:solidFill>
                            <a:schemeClr val="tx1"/>
                          </a:solidFill>
                          <a:effectLst/>
                          <a:latin typeface="Calibri" pitchFamily="34" charset="0"/>
                          <a:ea typeface="宋体" pitchFamily="2" charset="-122"/>
                        </a:rPr>
                        <a:t></a:t>
                      </a:r>
                      <a:r>
                        <a:rPr kumimoji="0" lang="zh-CN" altLang="en-US" sz="1600" b="1" i="0" u="none" strike="noStrike" cap="none" normalizeH="0" baseline="0" smtClean="0">
                          <a:ln>
                            <a:noFill/>
                          </a:ln>
                          <a:solidFill>
                            <a:schemeClr val="tx1"/>
                          </a:solidFill>
                          <a:effectLst/>
                          <a:latin typeface="宋体" pitchFamily="2" charset="-122"/>
                          <a:ea typeface="宋体" pitchFamily="2" charset="-122"/>
                        </a:rPr>
                        <a:t>聘</a:t>
                      </a:r>
                      <a:endParaRPr kumimoji="0" lang="zh-CN" altLang="en-US" sz="1600" b="1" i="0" u="none" strike="noStrike" cap="none" normalizeH="0" baseline="0" smtClean="0">
                        <a:ln>
                          <a:noFill/>
                        </a:ln>
                        <a:solidFill>
                          <a:schemeClr val="tx1"/>
                        </a:solidFill>
                        <a:effectLst/>
                        <a:latin typeface="Arial" charset="0"/>
                        <a:ea typeface="宋体" pitchFamily="2" charset="-122"/>
                      </a:endParaRPr>
                    </a:p>
                  </a:txBody>
                  <a:tcP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12700" cap="flat" cmpd="sng" algn="ctr">
                      <a:solidFill>
                        <a:srgbClr val="CCCCCC"/>
                      </a:solidFill>
                      <a:prstDash val="solid"/>
                      <a:round/>
                      <a:headEnd type="none" w="med" len="med"/>
                      <a:tailEnd type="none" w="med" len="med"/>
                    </a:lnT>
                    <a:lnB w="12700" cap="flat" cmpd="sng" algn="ctr">
                      <a:solidFill>
                        <a:srgbClr val="CCCCCC"/>
                      </a:solidFill>
                      <a:prstDash val="solid"/>
                      <a:round/>
                      <a:headEnd type="none" w="med" len="med"/>
                      <a:tailEnd type="none" w="med" len="med"/>
                    </a:lnB>
                    <a:lnTlToBr>
                      <a:noFill/>
                    </a:lnTlToBr>
                    <a:lnBlToTr>
                      <a:noFill/>
                    </a:lnBlToTr>
                    <a:noFill/>
                  </a:tcPr>
                </a:tc>
                <a:tc hMerge="1">
                  <a:txBody>
                    <a:bodyPr/>
                    <a:lstStyle/>
                    <a:p>
                      <a:endParaRPr lang="zh-CN" altLang="en-US"/>
                    </a:p>
                  </a:txBody>
                  <a:tcPr/>
                </a:tc>
              </a:tr>
              <a:tr h="304800">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en-US" sz="1600" b="1" i="0" u="none" strike="noStrike" cap="none" normalizeH="0" baseline="0" smtClean="0">
                          <a:ln>
                            <a:noFill/>
                          </a:ln>
                          <a:solidFill>
                            <a:schemeClr val="tx1"/>
                          </a:solidFill>
                          <a:effectLst/>
                          <a:latin typeface="宋体" pitchFamily="2" charset="-122"/>
                          <a:ea typeface="宋体" pitchFamily="2" charset="-122"/>
                          <a:cs typeface="Calibri" pitchFamily="34" charset="0"/>
                        </a:rPr>
                        <a:t>利</a:t>
                      </a:r>
                      <a:endParaRPr kumimoji="0" lang="zh-CN" altLang="en-US" sz="1600" b="1" i="0" u="none" strike="noStrike" cap="none" normalizeH="0" baseline="0" smtClean="0">
                        <a:ln>
                          <a:noFill/>
                        </a:ln>
                        <a:solidFill>
                          <a:schemeClr val="tx1"/>
                        </a:solidFill>
                        <a:effectLst/>
                        <a:latin typeface="Arial" charset="0"/>
                        <a:ea typeface="宋体" pitchFamily="2" charset="-122"/>
                        <a:cs typeface="Calibri" pitchFamily="34" charset="0"/>
                      </a:endParaRPr>
                    </a:p>
                  </a:txBody>
                  <a:tcPr horzOverflow="overflow">
                    <a:lnL w="12700" cap="flat" cmpd="sng" algn="ctr">
                      <a:solidFill>
                        <a:srgbClr val="CCCCCC"/>
                      </a:solidFill>
                      <a:prstDash val="solid"/>
                      <a:round/>
                      <a:headEnd type="none" w="med" len="med"/>
                      <a:tailEnd type="none" w="med" len="med"/>
                    </a:lnL>
                    <a:lnR w="12700" cap="flat" cmpd="sng" algn="ctr">
                      <a:solidFill>
                        <a:srgbClr val="CCCCCC"/>
                      </a:solidFill>
                      <a:prstDash val="solid"/>
                      <a:round/>
                      <a:headEnd type="none" w="med" len="med"/>
                      <a:tailEnd type="none" w="med" len="med"/>
                    </a:lnR>
                    <a:lnT w="12700" cap="flat" cmpd="sng" algn="ctr">
                      <a:solidFill>
                        <a:srgbClr val="CCCCCC"/>
                      </a:solidFill>
                      <a:prstDash val="solid"/>
                      <a:round/>
                      <a:headEnd type="none" w="med" len="med"/>
                      <a:tailEnd type="none" w="med" len="med"/>
                    </a:lnT>
                    <a:lnB w="12700" cap="flat" cmpd="sng" algn="ctr">
                      <a:solidFill>
                        <a:srgbClr val="CCCCCC"/>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en-US" sz="1600" b="1" i="0" u="none" strike="noStrike" cap="none" normalizeH="0" baseline="0" smtClean="0">
                          <a:ln>
                            <a:noFill/>
                          </a:ln>
                          <a:solidFill>
                            <a:schemeClr val="tx1"/>
                          </a:solidFill>
                          <a:effectLst/>
                          <a:latin typeface="宋体" pitchFamily="2" charset="-122"/>
                          <a:ea typeface="宋体" pitchFamily="2" charset="-122"/>
                          <a:cs typeface="Calibri" pitchFamily="34" charset="0"/>
                        </a:rPr>
                        <a:t>弊</a:t>
                      </a:r>
                      <a:endParaRPr kumimoji="0" lang="zh-CN" altLang="en-US" sz="1600" b="1" i="0" u="none" strike="noStrike" cap="none" normalizeH="0" baseline="0" smtClean="0">
                        <a:ln>
                          <a:noFill/>
                        </a:ln>
                        <a:solidFill>
                          <a:schemeClr val="tx1"/>
                        </a:solidFill>
                        <a:effectLst/>
                        <a:latin typeface="Arial" charset="0"/>
                        <a:ea typeface="宋体" pitchFamily="2" charset="-122"/>
                        <a:cs typeface="Calibri" pitchFamily="34" charset="0"/>
                      </a:endParaRPr>
                    </a:p>
                  </a:txBody>
                  <a:tcPr horzOverflow="overflow">
                    <a:lnL w="12700" cap="flat" cmpd="sng" algn="ctr">
                      <a:solidFill>
                        <a:srgbClr val="CCCCCC"/>
                      </a:solidFill>
                      <a:prstDash val="solid"/>
                      <a:round/>
                      <a:headEnd type="none" w="med" len="med"/>
                      <a:tailEnd type="none" w="med" len="med"/>
                    </a:lnL>
                    <a:lnR w="12700" cap="flat" cmpd="sng" algn="ctr">
                      <a:solidFill>
                        <a:srgbClr val="CCCCCC"/>
                      </a:solidFill>
                      <a:prstDash val="solid"/>
                      <a:round/>
                      <a:headEnd type="none" w="med" len="med"/>
                      <a:tailEnd type="none" w="med" len="med"/>
                    </a:lnR>
                    <a:lnT w="12700" cap="flat" cmpd="sng" algn="ctr">
                      <a:solidFill>
                        <a:srgbClr val="CCCCCC"/>
                      </a:solidFill>
                      <a:prstDash val="solid"/>
                      <a:round/>
                      <a:headEnd type="none" w="med" len="med"/>
                      <a:tailEnd type="none" w="med" len="med"/>
                    </a:lnT>
                    <a:lnB w="12700" cap="flat" cmpd="sng" algn="ctr">
                      <a:solidFill>
                        <a:srgbClr val="CCCCCC"/>
                      </a:solidFill>
                      <a:prstDash val="solid"/>
                      <a:round/>
                      <a:headEnd type="none" w="med" len="med"/>
                      <a:tailEnd type="none" w="med" len="med"/>
                    </a:lnB>
                    <a:lnTlToBr>
                      <a:noFill/>
                    </a:lnTlToBr>
                    <a:lnBlToTr>
                      <a:noFill/>
                    </a:lnBlToTr>
                    <a:noFill/>
                  </a:tcPr>
                </a:tc>
              </a:tr>
              <a:tr h="304800">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en-US" sz="1600" b="1" i="0" u="none" strike="noStrike" cap="none" normalizeH="0" baseline="0" smtClean="0">
                          <a:ln>
                            <a:noFill/>
                          </a:ln>
                          <a:solidFill>
                            <a:schemeClr val="tx1"/>
                          </a:solidFill>
                          <a:effectLst/>
                          <a:latin typeface="宋体" pitchFamily="2" charset="-122"/>
                          <a:ea typeface="宋体" pitchFamily="2" charset="-122"/>
                          <a:cs typeface="Calibri" pitchFamily="34" charset="0"/>
                        </a:rPr>
                        <a:t>新知识、新观念的补充</a:t>
                      </a:r>
                      <a:endParaRPr kumimoji="0" lang="zh-CN" altLang="en-US" sz="1600" b="1" i="0" u="none" strike="noStrike" cap="none" normalizeH="0" baseline="0" smtClean="0">
                        <a:ln>
                          <a:noFill/>
                        </a:ln>
                        <a:solidFill>
                          <a:schemeClr val="tx1"/>
                        </a:solidFill>
                        <a:effectLst/>
                        <a:latin typeface="Arial" charset="0"/>
                        <a:ea typeface="宋体" pitchFamily="2" charset="-122"/>
                        <a:cs typeface="Calibri" pitchFamily="34" charset="0"/>
                      </a:endParaRPr>
                    </a:p>
                  </a:txBody>
                  <a:tcPr horzOverflow="overflow">
                    <a:lnL w="12700" cap="flat" cmpd="sng" algn="ctr">
                      <a:solidFill>
                        <a:srgbClr val="CCCCCC"/>
                      </a:solidFill>
                      <a:prstDash val="solid"/>
                      <a:round/>
                      <a:headEnd type="none" w="med" len="med"/>
                      <a:tailEnd type="none" w="med" len="med"/>
                    </a:lnL>
                    <a:lnR w="12700" cap="flat" cmpd="sng" algn="ctr">
                      <a:solidFill>
                        <a:srgbClr val="CCCCCC"/>
                      </a:solidFill>
                      <a:prstDash val="solid"/>
                      <a:round/>
                      <a:headEnd type="none" w="med" len="med"/>
                      <a:tailEnd type="none" w="med" len="med"/>
                    </a:lnR>
                    <a:lnT w="12700" cap="flat" cmpd="sng" algn="ctr">
                      <a:solidFill>
                        <a:srgbClr val="CCCCCC"/>
                      </a:solidFill>
                      <a:prstDash val="solid"/>
                      <a:round/>
                      <a:headEnd type="none" w="med" len="med"/>
                      <a:tailEnd type="none" w="med" len="med"/>
                    </a:lnT>
                    <a:lnB w="12700" cap="flat" cmpd="sng" algn="ctr">
                      <a:solidFill>
                        <a:srgbClr val="CCCCCC"/>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en-US" sz="1600" b="1" i="0" u="none" strike="noStrike" cap="none" normalizeH="0" baseline="0" smtClean="0">
                          <a:ln>
                            <a:noFill/>
                          </a:ln>
                          <a:solidFill>
                            <a:schemeClr val="tx1"/>
                          </a:solidFill>
                          <a:effectLst/>
                          <a:latin typeface="宋体" pitchFamily="2" charset="-122"/>
                          <a:ea typeface="宋体" pitchFamily="2" charset="-122"/>
                          <a:cs typeface="Calibri" pitchFamily="34" charset="0"/>
                        </a:rPr>
                        <a:t>可能很难找到合适的人选</a:t>
                      </a:r>
                      <a:endParaRPr kumimoji="0" lang="zh-CN" altLang="en-US" sz="1600" b="1" i="0" u="none" strike="noStrike" cap="none" normalizeH="0" baseline="0" smtClean="0">
                        <a:ln>
                          <a:noFill/>
                        </a:ln>
                        <a:solidFill>
                          <a:schemeClr val="tx1"/>
                        </a:solidFill>
                        <a:effectLst/>
                        <a:latin typeface="Arial" charset="0"/>
                        <a:ea typeface="宋体" pitchFamily="2" charset="-122"/>
                        <a:cs typeface="Calibri" pitchFamily="34" charset="0"/>
                      </a:endParaRPr>
                    </a:p>
                  </a:txBody>
                  <a:tcPr horzOverflow="overflow">
                    <a:lnL w="12700" cap="flat" cmpd="sng" algn="ctr">
                      <a:solidFill>
                        <a:srgbClr val="CCCCCC"/>
                      </a:solidFill>
                      <a:prstDash val="solid"/>
                      <a:round/>
                      <a:headEnd type="none" w="med" len="med"/>
                      <a:tailEnd type="none" w="med" len="med"/>
                    </a:lnL>
                    <a:lnR w="12700" cap="flat" cmpd="sng" algn="ctr">
                      <a:solidFill>
                        <a:srgbClr val="CCCCCC"/>
                      </a:solidFill>
                      <a:prstDash val="solid"/>
                      <a:round/>
                      <a:headEnd type="none" w="med" len="med"/>
                      <a:tailEnd type="none" w="med" len="med"/>
                    </a:lnR>
                    <a:lnT w="12700" cap="flat" cmpd="sng" algn="ctr">
                      <a:solidFill>
                        <a:srgbClr val="CCCCCC"/>
                      </a:solidFill>
                      <a:prstDash val="solid"/>
                      <a:round/>
                      <a:headEnd type="none" w="med" len="med"/>
                      <a:tailEnd type="none" w="med" len="med"/>
                    </a:lnT>
                    <a:lnB w="12700" cap="flat" cmpd="sng" algn="ctr">
                      <a:solidFill>
                        <a:srgbClr val="CCCCCC"/>
                      </a:solidFill>
                      <a:prstDash val="solid"/>
                      <a:round/>
                      <a:headEnd type="none" w="med" len="med"/>
                      <a:tailEnd type="none" w="med" len="med"/>
                    </a:lnB>
                    <a:lnTlToBr>
                      <a:noFill/>
                    </a:lnTlToBr>
                    <a:lnBlToTr>
                      <a:noFill/>
                    </a:lnBlToTr>
                    <a:noFill/>
                  </a:tcPr>
                </a:tc>
              </a:tr>
              <a:tr h="292100">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en-US" sz="1600" b="1" i="0" u="none" strike="noStrike" cap="none" normalizeH="0" baseline="0" smtClean="0">
                          <a:ln>
                            <a:noFill/>
                          </a:ln>
                          <a:solidFill>
                            <a:schemeClr val="tx1"/>
                          </a:solidFill>
                          <a:effectLst/>
                          <a:latin typeface="宋体" pitchFamily="2" charset="-122"/>
                          <a:ea typeface="宋体" pitchFamily="2" charset="-122"/>
                          <a:cs typeface="Calibri" pitchFamily="34" charset="0"/>
                        </a:rPr>
                        <a:t>有时较培训企业内部人员费用低</a:t>
                      </a:r>
                      <a:endParaRPr kumimoji="0" lang="zh-CN" altLang="en-US" sz="1600" b="1" i="0" u="none" strike="noStrike" cap="none" normalizeH="0" baseline="0" smtClean="0">
                        <a:ln>
                          <a:noFill/>
                        </a:ln>
                        <a:solidFill>
                          <a:schemeClr val="tx1"/>
                        </a:solidFill>
                        <a:effectLst/>
                        <a:latin typeface="Arial" charset="0"/>
                        <a:ea typeface="宋体" pitchFamily="2" charset="-122"/>
                        <a:cs typeface="Calibri" pitchFamily="34" charset="0"/>
                      </a:endParaRPr>
                    </a:p>
                  </a:txBody>
                  <a:tcPr horzOverflow="overflow">
                    <a:lnL w="12700" cap="flat" cmpd="sng" algn="ctr">
                      <a:solidFill>
                        <a:srgbClr val="CCCCCC"/>
                      </a:solidFill>
                      <a:prstDash val="solid"/>
                      <a:round/>
                      <a:headEnd type="none" w="med" len="med"/>
                      <a:tailEnd type="none" w="med" len="med"/>
                    </a:lnL>
                    <a:lnR w="12700" cap="flat" cmpd="sng" algn="ctr">
                      <a:solidFill>
                        <a:srgbClr val="CCCCCC"/>
                      </a:solidFill>
                      <a:prstDash val="solid"/>
                      <a:round/>
                      <a:headEnd type="none" w="med" len="med"/>
                      <a:tailEnd type="none" w="med" len="med"/>
                    </a:lnR>
                    <a:lnT w="12700" cap="flat" cmpd="sng" algn="ctr">
                      <a:solidFill>
                        <a:srgbClr val="CCCCCC"/>
                      </a:solidFill>
                      <a:prstDash val="solid"/>
                      <a:round/>
                      <a:headEnd type="none" w="med" len="med"/>
                      <a:tailEnd type="none" w="med" len="med"/>
                    </a:lnT>
                    <a:lnB w="12700" cap="flat" cmpd="sng" algn="ctr">
                      <a:solidFill>
                        <a:srgbClr val="CCCCCC"/>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en-US" sz="1600" b="1" i="0" u="none" strike="noStrike" cap="none" normalizeH="0" baseline="0" smtClean="0">
                          <a:ln>
                            <a:noFill/>
                          </a:ln>
                          <a:solidFill>
                            <a:schemeClr val="tx1"/>
                          </a:solidFill>
                          <a:effectLst/>
                          <a:latin typeface="宋体" pitchFamily="2" charset="-122"/>
                          <a:ea typeface="宋体" pitchFamily="2" charset="-122"/>
                          <a:cs typeface="Calibri" pitchFamily="34" charset="0"/>
                        </a:rPr>
                        <a:t>可能使企业内部人员士气受损</a:t>
                      </a:r>
                      <a:endParaRPr kumimoji="0" lang="zh-CN" altLang="en-US" sz="1600" b="1" i="0" u="none" strike="noStrike" cap="none" normalizeH="0" baseline="0" smtClean="0">
                        <a:ln>
                          <a:noFill/>
                        </a:ln>
                        <a:solidFill>
                          <a:schemeClr val="tx1"/>
                        </a:solidFill>
                        <a:effectLst/>
                        <a:latin typeface="Arial" charset="0"/>
                        <a:ea typeface="宋体" pitchFamily="2" charset="-122"/>
                        <a:cs typeface="Calibri" pitchFamily="34" charset="0"/>
                      </a:endParaRPr>
                    </a:p>
                  </a:txBody>
                  <a:tcPr horzOverflow="overflow">
                    <a:lnL w="12700" cap="flat" cmpd="sng" algn="ctr">
                      <a:solidFill>
                        <a:srgbClr val="CCCCCC"/>
                      </a:solidFill>
                      <a:prstDash val="solid"/>
                      <a:round/>
                      <a:headEnd type="none" w="med" len="med"/>
                      <a:tailEnd type="none" w="med" len="med"/>
                    </a:lnL>
                    <a:lnR w="12700" cap="flat" cmpd="sng" algn="ctr">
                      <a:solidFill>
                        <a:srgbClr val="CCCCCC"/>
                      </a:solidFill>
                      <a:prstDash val="solid"/>
                      <a:round/>
                      <a:headEnd type="none" w="med" len="med"/>
                      <a:tailEnd type="none" w="med" len="med"/>
                    </a:lnR>
                    <a:lnT w="12700" cap="flat" cmpd="sng" algn="ctr">
                      <a:solidFill>
                        <a:srgbClr val="CCCCCC"/>
                      </a:solidFill>
                      <a:prstDash val="solid"/>
                      <a:round/>
                      <a:headEnd type="none" w="med" len="med"/>
                      <a:tailEnd type="none" w="med" len="med"/>
                    </a:lnT>
                    <a:lnB w="12700" cap="flat" cmpd="sng" algn="ctr">
                      <a:solidFill>
                        <a:srgbClr val="CCCCCC"/>
                      </a:solidFill>
                      <a:prstDash val="solid"/>
                      <a:round/>
                      <a:headEnd type="none" w="med" len="med"/>
                      <a:tailEnd type="none" w="med" len="med"/>
                    </a:lnB>
                    <a:lnTlToBr>
                      <a:noFill/>
                    </a:lnTlToBr>
                    <a:lnBlToTr>
                      <a:noFill/>
                    </a:lnBlToTr>
                    <a:noFill/>
                  </a:tcPr>
                </a:tc>
              </a:tr>
              <a:tr h="304800">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en-US" sz="1600" b="1" i="0" u="none" strike="noStrike" cap="none" normalizeH="0" baseline="0" smtClean="0">
                          <a:ln>
                            <a:noFill/>
                          </a:ln>
                          <a:solidFill>
                            <a:schemeClr val="tx1"/>
                          </a:solidFill>
                          <a:effectLst/>
                          <a:latin typeface="宋体" pitchFamily="2" charset="-122"/>
                          <a:ea typeface="宋体" pitchFamily="2" charset="-122"/>
                          <a:cs typeface="Calibri" pitchFamily="34" charset="0"/>
                        </a:rPr>
                        <a:t>避免企业内部派系纷争</a:t>
                      </a:r>
                      <a:endParaRPr kumimoji="0" lang="zh-CN" altLang="en-US" sz="1600" b="1" i="0" u="none" strike="noStrike" cap="none" normalizeH="0" baseline="0" smtClean="0">
                        <a:ln>
                          <a:noFill/>
                        </a:ln>
                        <a:solidFill>
                          <a:schemeClr val="tx1"/>
                        </a:solidFill>
                        <a:effectLst/>
                        <a:latin typeface="Arial" charset="0"/>
                        <a:ea typeface="宋体" pitchFamily="2" charset="-122"/>
                        <a:cs typeface="Calibri" pitchFamily="34" charset="0"/>
                      </a:endParaRPr>
                    </a:p>
                  </a:txBody>
                  <a:tcPr horzOverflow="overflow">
                    <a:lnL w="12700" cap="flat" cmpd="sng" algn="ctr">
                      <a:solidFill>
                        <a:srgbClr val="CCCCCC"/>
                      </a:solidFill>
                      <a:prstDash val="solid"/>
                      <a:round/>
                      <a:headEnd type="none" w="med" len="med"/>
                      <a:tailEnd type="none" w="med" len="med"/>
                    </a:lnL>
                    <a:lnR w="12700" cap="flat" cmpd="sng" algn="ctr">
                      <a:solidFill>
                        <a:srgbClr val="CCCCCC"/>
                      </a:solidFill>
                      <a:prstDash val="solid"/>
                      <a:round/>
                      <a:headEnd type="none" w="med" len="med"/>
                      <a:tailEnd type="none" w="med" len="med"/>
                    </a:lnR>
                    <a:lnT w="12700" cap="flat" cmpd="sng" algn="ctr">
                      <a:solidFill>
                        <a:srgbClr val="CCCCCC"/>
                      </a:solidFill>
                      <a:prstDash val="solid"/>
                      <a:round/>
                      <a:headEnd type="none" w="med" len="med"/>
                      <a:tailEnd type="none" w="med" len="med"/>
                    </a:lnT>
                    <a:lnB w="12700" cap="flat" cmpd="sng" algn="ctr">
                      <a:solidFill>
                        <a:srgbClr val="CCCCCC"/>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en-US" sz="1600" b="1" i="0" u="none" strike="noStrike" cap="none" normalizeH="0" baseline="0" smtClean="0">
                          <a:ln>
                            <a:noFill/>
                          </a:ln>
                          <a:solidFill>
                            <a:schemeClr val="tx1"/>
                          </a:solidFill>
                          <a:effectLst/>
                          <a:latin typeface="宋体" pitchFamily="2" charset="-122"/>
                          <a:ea typeface="宋体" pitchFamily="2" charset="-122"/>
                          <a:cs typeface="Calibri" pitchFamily="34" charset="0"/>
                        </a:rPr>
                        <a:t>需要较长的适应过程</a:t>
                      </a:r>
                      <a:endParaRPr kumimoji="0" lang="zh-CN" altLang="en-US" sz="1600" b="1" i="0" u="none" strike="noStrike" cap="none" normalizeH="0" baseline="0" smtClean="0">
                        <a:ln>
                          <a:noFill/>
                        </a:ln>
                        <a:solidFill>
                          <a:schemeClr val="tx1"/>
                        </a:solidFill>
                        <a:effectLst/>
                        <a:latin typeface="Arial" charset="0"/>
                        <a:ea typeface="宋体" pitchFamily="2" charset="-122"/>
                        <a:cs typeface="Calibri" pitchFamily="34" charset="0"/>
                      </a:endParaRPr>
                    </a:p>
                  </a:txBody>
                  <a:tcPr horzOverflow="overflow">
                    <a:lnL w="12700" cap="flat" cmpd="sng" algn="ctr">
                      <a:solidFill>
                        <a:srgbClr val="CCCCCC"/>
                      </a:solidFill>
                      <a:prstDash val="solid"/>
                      <a:round/>
                      <a:headEnd type="none" w="med" len="med"/>
                      <a:tailEnd type="none" w="med" len="med"/>
                    </a:lnL>
                    <a:lnR w="12700" cap="flat" cmpd="sng" algn="ctr">
                      <a:solidFill>
                        <a:srgbClr val="CCCCCC"/>
                      </a:solidFill>
                      <a:prstDash val="solid"/>
                      <a:round/>
                      <a:headEnd type="none" w="med" len="med"/>
                      <a:tailEnd type="none" w="med" len="med"/>
                    </a:lnR>
                    <a:lnT w="12700" cap="flat" cmpd="sng" algn="ctr">
                      <a:solidFill>
                        <a:srgbClr val="CCCCCC"/>
                      </a:solidFill>
                      <a:prstDash val="solid"/>
                      <a:round/>
                      <a:headEnd type="none" w="med" len="med"/>
                      <a:tailEnd type="none" w="med" len="med"/>
                    </a:lnT>
                    <a:lnB w="12700" cap="flat" cmpd="sng" algn="ctr">
                      <a:solidFill>
                        <a:srgbClr val="CCCCCC"/>
                      </a:solidFill>
                      <a:prstDash val="solid"/>
                      <a:round/>
                      <a:headEnd type="none" w="med" len="med"/>
                      <a:tailEnd type="none" w="med" len="med"/>
                    </a:lnB>
                    <a:lnTlToBr>
                      <a:noFill/>
                    </a:lnTlToBr>
                    <a:lnBlToTr>
                      <a:noFill/>
                    </a:lnBlToTr>
                    <a:noFill/>
                  </a:tcPr>
                </a:tc>
              </a:tr>
              <a:tr h="304800">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en-US" sz="1600" b="1" i="0" u="none" strike="noStrike" cap="none" normalizeH="0" baseline="0" smtClean="0">
                          <a:ln>
                            <a:noFill/>
                          </a:ln>
                          <a:solidFill>
                            <a:schemeClr val="tx1"/>
                          </a:solidFill>
                          <a:effectLst/>
                          <a:latin typeface="宋体" pitchFamily="2" charset="-122"/>
                          <a:ea typeface="宋体" pitchFamily="2" charset="-122"/>
                          <a:cs typeface="Calibri" pitchFamily="34" charset="0"/>
                        </a:rPr>
                        <a:t>可能带来竞争者的秘密</a:t>
                      </a:r>
                      <a:endParaRPr kumimoji="0" lang="zh-CN" altLang="en-US" sz="1600" b="1" i="0" u="none" strike="noStrike" cap="none" normalizeH="0" baseline="0" smtClean="0">
                        <a:ln>
                          <a:noFill/>
                        </a:ln>
                        <a:solidFill>
                          <a:schemeClr val="tx1"/>
                        </a:solidFill>
                        <a:effectLst/>
                        <a:latin typeface="Arial" charset="0"/>
                        <a:ea typeface="宋体" pitchFamily="2" charset="-122"/>
                        <a:cs typeface="Calibri" pitchFamily="34" charset="0"/>
                      </a:endParaRPr>
                    </a:p>
                  </a:txBody>
                  <a:tcPr horzOverflow="overflow">
                    <a:lnL w="12700" cap="flat" cmpd="sng" algn="ctr">
                      <a:solidFill>
                        <a:srgbClr val="CCCCCC"/>
                      </a:solidFill>
                      <a:prstDash val="solid"/>
                      <a:round/>
                      <a:headEnd type="none" w="med" len="med"/>
                      <a:tailEnd type="none" w="med" len="med"/>
                    </a:lnL>
                    <a:lnR w="12700" cap="flat" cmpd="sng" algn="ctr">
                      <a:solidFill>
                        <a:srgbClr val="CCCCCC"/>
                      </a:solidFill>
                      <a:prstDash val="solid"/>
                      <a:round/>
                      <a:headEnd type="none" w="med" len="med"/>
                      <a:tailEnd type="none" w="med" len="med"/>
                    </a:lnR>
                    <a:lnT w="12700" cap="flat" cmpd="sng" algn="ctr">
                      <a:solidFill>
                        <a:srgbClr val="CCCCCC"/>
                      </a:solidFill>
                      <a:prstDash val="solid"/>
                      <a:round/>
                      <a:headEnd type="none" w="med" len="med"/>
                      <a:tailEnd type="none" w="med" len="med"/>
                    </a:lnT>
                    <a:lnB w="12700" cap="flat" cmpd="sng" algn="ctr">
                      <a:solidFill>
                        <a:srgbClr val="CCCCCC"/>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en-US" sz="1600" b="1" i="0" u="none" strike="noStrike" cap="none" normalizeH="0" baseline="0" smtClean="0">
                          <a:ln>
                            <a:noFill/>
                          </a:ln>
                          <a:solidFill>
                            <a:schemeClr val="tx1"/>
                          </a:solidFill>
                          <a:effectLst/>
                          <a:latin typeface="宋体" pitchFamily="2" charset="-122"/>
                          <a:ea typeface="宋体" pitchFamily="2" charset="-122"/>
                          <a:cs typeface="Calibri" pitchFamily="34" charset="0"/>
                        </a:rPr>
                        <a:t>固守原企业的老做法</a:t>
                      </a:r>
                      <a:endParaRPr kumimoji="0" lang="zh-CN" altLang="en-US" sz="1600" b="1" i="0" u="none" strike="noStrike" cap="none" normalizeH="0" baseline="0" smtClean="0">
                        <a:ln>
                          <a:noFill/>
                        </a:ln>
                        <a:solidFill>
                          <a:schemeClr val="tx1"/>
                        </a:solidFill>
                        <a:effectLst/>
                        <a:latin typeface="Arial" charset="0"/>
                        <a:ea typeface="宋体" pitchFamily="2" charset="-122"/>
                        <a:cs typeface="Calibri" pitchFamily="34" charset="0"/>
                      </a:endParaRPr>
                    </a:p>
                  </a:txBody>
                  <a:tcPr horzOverflow="overflow">
                    <a:lnL w="12700" cap="flat" cmpd="sng" algn="ctr">
                      <a:solidFill>
                        <a:srgbClr val="CCCCCC"/>
                      </a:solidFill>
                      <a:prstDash val="solid"/>
                      <a:round/>
                      <a:headEnd type="none" w="med" len="med"/>
                      <a:tailEnd type="none" w="med" len="med"/>
                    </a:lnL>
                    <a:lnR w="12700" cap="flat" cmpd="sng" algn="ctr">
                      <a:solidFill>
                        <a:srgbClr val="CCCCCC"/>
                      </a:solidFill>
                      <a:prstDash val="solid"/>
                      <a:round/>
                      <a:headEnd type="none" w="med" len="med"/>
                      <a:tailEnd type="none" w="med" len="med"/>
                    </a:lnR>
                    <a:lnT w="12700" cap="flat" cmpd="sng" algn="ctr">
                      <a:solidFill>
                        <a:srgbClr val="CCCCCC"/>
                      </a:solidFill>
                      <a:prstDash val="solid"/>
                      <a:round/>
                      <a:headEnd type="none" w="med" len="med"/>
                      <a:tailEnd type="none" w="med" len="med"/>
                    </a:lnT>
                    <a:lnB w="12700" cap="flat" cmpd="sng" algn="ctr">
                      <a:solidFill>
                        <a:srgbClr val="CCCCCC"/>
                      </a:solidFill>
                      <a:prstDash val="solid"/>
                      <a:round/>
                      <a:headEnd type="none" w="med" len="med"/>
                      <a:tailEnd type="none" w="med" len="med"/>
                    </a:lnB>
                    <a:lnTlToBr>
                      <a:noFill/>
                    </a:lnTlToBr>
                    <a:lnBlToTr>
                      <a:noFill/>
                    </a:lnBlToTr>
                    <a:noFill/>
                  </a:tcPr>
                </a:tc>
              </a:tr>
              <a:tr h="304800">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en-US" sz="1600" b="1" i="0" u="none" strike="noStrike" cap="none" normalizeH="0" baseline="0" smtClean="0">
                          <a:ln>
                            <a:noFill/>
                          </a:ln>
                          <a:solidFill>
                            <a:schemeClr val="tx1"/>
                          </a:solidFill>
                          <a:effectLst/>
                          <a:latin typeface="宋体" pitchFamily="2" charset="-122"/>
                          <a:ea typeface="宋体" pitchFamily="2" charset="-122"/>
                          <a:cs typeface="Calibri" pitchFamily="34" charset="0"/>
                        </a:rPr>
                        <a:t>平等用工，遵纪守法</a:t>
                      </a:r>
                      <a:endParaRPr kumimoji="0" lang="zh-CN" altLang="en-US" sz="1600" b="1" i="0" u="none" strike="noStrike" cap="none" normalizeH="0" baseline="0" smtClean="0">
                        <a:ln>
                          <a:noFill/>
                        </a:ln>
                        <a:solidFill>
                          <a:schemeClr val="tx1"/>
                        </a:solidFill>
                        <a:effectLst/>
                        <a:latin typeface="Arial" charset="0"/>
                        <a:ea typeface="宋体" pitchFamily="2" charset="-122"/>
                        <a:cs typeface="Calibri" pitchFamily="34" charset="0"/>
                      </a:endParaRPr>
                    </a:p>
                  </a:txBody>
                  <a:tcPr horzOverflow="overflow">
                    <a:lnL w="12700" cap="flat" cmpd="sng" algn="ctr">
                      <a:solidFill>
                        <a:srgbClr val="CCCCCC"/>
                      </a:solidFill>
                      <a:prstDash val="solid"/>
                      <a:round/>
                      <a:headEnd type="none" w="med" len="med"/>
                      <a:tailEnd type="none" w="med" len="med"/>
                    </a:lnL>
                    <a:lnR w="12700" cap="flat" cmpd="sng" algn="ctr">
                      <a:solidFill>
                        <a:srgbClr val="CCCCCC"/>
                      </a:solidFill>
                      <a:prstDash val="solid"/>
                      <a:round/>
                      <a:headEnd type="none" w="med" len="med"/>
                      <a:tailEnd type="none" w="med" len="med"/>
                    </a:lnR>
                    <a:lnT w="12700" cap="flat" cmpd="sng" algn="ctr">
                      <a:solidFill>
                        <a:srgbClr val="CCCCCC"/>
                      </a:solidFill>
                      <a:prstDash val="solid"/>
                      <a:round/>
                      <a:headEnd type="none" w="med" len="med"/>
                      <a:tailEnd type="none" w="med" len="med"/>
                    </a:lnT>
                    <a:lnB w="12700" cap="flat" cmpd="sng" algn="ctr">
                      <a:solidFill>
                        <a:srgbClr val="CCCCCC"/>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en-US" sz="1600" b="1" i="0" u="none" strike="noStrike" cap="none" normalizeH="0" baseline="0" dirty="0" smtClean="0">
                          <a:ln>
                            <a:noFill/>
                          </a:ln>
                          <a:solidFill>
                            <a:schemeClr val="tx1"/>
                          </a:solidFill>
                          <a:effectLst/>
                          <a:latin typeface="宋体" pitchFamily="2" charset="-122"/>
                          <a:ea typeface="宋体" pitchFamily="2" charset="-122"/>
                          <a:cs typeface="Calibri" pitchFamily="34" charset="0"/>
                        </a:rPr>
                        <a:t>　</a:t>
                      </a:r>
                      <a:endParaRPr kumimoji="0" lang="zh-CN" altLang="en-US" sz="1600" b="1" i="0" u="none" strike="noStrike" cap="none" normalizeH="0" baseline="0" dirty="0" smtClean="0">
                        <a:ln>
                          <a:noFill/>
                        </a:ln>
                        <a:solidFill>
                          <a:schemeClr val="tx1"/>
                        </a:solidFill>
                        <a:effectLst/>
                        <a:latin typeface="Arial" charset="0"/>
                        <a:ea typeface="宋体" pitchFamily="2" charset="-122"/>
                        <a:cs typeface="Calibri" pitchFamily="34" charset="0"/>
                      </a:endParaRPr>
                    </a:p>
                  </a:txBody>
                  <a:tcPr horzOverflow="overflow">
                    <a:lnL w="12700" cap="flat" cmpd="sng" algn="ctr">
                      <a:solidFill>
                        <a:srgbClr val="CCCCCC"/>
                      </a:solidFill>
                      <a:prstDash val="solid"/>
                      <a:round/>
                      <a:headEnd type="none" w="med" len="med"/>
                      <a:tailEnd type="none" w="med" len="med"/>
                    </a:lnL>
                    <a:lnR w="12700" cap="flat" cmpd="sng" algn="ctr">
                      <a:solidFill>
                        <a:srgbClr val="CCCCCC"/>
                      </a:solidFill>
                      <a:prstDash val="solid"/>
                      <a:round/>
                      <a:headEnd type="none" w="med" len="med"/>
                      <a:tailEnd type="none" w="med" len="med"/>
                    </a:lnR>
                    <a:lnT w="12700" cap="flat" cmpd="sng" algn="ctr">
                      <a:solidFill>
                        <a:srgbClr val="CCCCCC"/>
                      </a:solidFill>
                      <a:prstDash val="solid"/>
                      <a:round/>
                      <a:headEnd type="none" w="med" len="med"/>
                      <a:tailEnd type="none" w="med" len="med"/>
                    </a:lnT>
                    <a:lnB w="12700" cap="flat" cmpd="sng" algn="ctr">
                      <a:solidFill>
                        <a:srgbClr val="CCCCCC"/>
                      </a:solidFill>
                      <a:prstDash val="solid"/>
                      <a:round/>
                      <a:headEnd type="none" w="med" len="med"/>
                      <a:tailEnd type="none" w="med" len="med"/>
                    </a:lnB>
                    <a:lnTlToBr>
                      <a:noFill/>
                    </a:lnTlToBr>
                    <a:lnBlToTr>
                      <a:noFill/>
                    </a:lnBlToTr>
                    <a:noFill/>
                  </a:tcPr>
                </a:tc>
              </a:tr>
            </a:tbl>
          </a:graphicData>
        </a:graphic>
      </p:graphicFrame>
      <p:sp>
        <p:nvSpPr>
          <p:cNvPr id="62624" name="Rectangle 160"/>
          <p:cNvSpPr>
            <a:spLocks noChangeArrowheads="1"/>
          </p:cNvSpPr>
          <p:nvPr/>
        </p:nvSpPr>
        <p:spPr bwMode="auto">
          <a:xfrm>
            <a:off x="2892425" y="1643050"/>
            <a:ext cx="3448050" cy="366713"/>
          </a:xfrm>
          <a:prstGeom prst="rect">
            <a:avLst/>
          </a:prstGeom>
          <a:noFill/>
          <a:ln w="9525">
            <a:noFill/>
            <a:miter lim="800000"/>
            <a:headEnd/>
            <a:tailEnd/>
          </a:ln>
          <a:effectLst>
            <a:prstShdw prst="shdw17" dist="17961" dir="2700000">
              <a:schemeClr val="accent1">
                <a:gamma/>
                <a:shade val="60000"/>
                <a:invGamma/>
              </a:schemeClr>
            </a:prstShdw>
          </a:effectLst>
        </p:spPr>
        <p:txBody>
          <a:bodyPr wrap="none" anchor="ctr">
            <a:spAutoFit/>
          </a:bodyPr>
          <a:lstStyle/>
          <a:p>
            <a:pPr algn="ctr" eaLnBrk="0" hangingPunct="0"/>
            <a:r>
              <a:rPr lang="zh-CN" altLang="en-US" dirty="0">
                <a:ea typeface="宋体" pitchFamily="2" charset="-122"/>
              </a:rPr>
              <a:t>表</a:t>
            </a:r>
            <a:r>
              <a:rPr lang="en-US" altLang="zh-CN" dirty="0">
                <a:ea typeface="宋体" pitchFamily="2" charset="-122"/>
              </a:rPr>
              <a:t>9-3   </a:t>
            </a:r>
            <a:r>
              <a:rPr lang="zh-CN" altLang="en-US" dirty="0">
                <a:ea typeface="宋体" pitchFamily="2" charset="-122"/>
              </a:rPr>
              <a:t>两种招聘途径的利弊分析</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2"/>
          <p:cNvSpPr>
            <a:spLocks noGrp="1" noChangeArrowheads="1"/>
          </p:cNvSpPr>
          <p:nvPr>
            <p:ph type="title" idx="4294967295"/>
          </p:nvPr>
        </p:nvSpPr>
        <p:spPr/>
        <p:txBody>
          <a:bodyPr/>
          <a:lstStyle/>
          <a:p>
            <a:endParaRPr lang="zh-CN" altLang="en-US" smtClean="0"/>
          </a:p>
        </p:txBody>
      </p:sp>
      <p:sp>
        <p:nvSpPr>
          <p:cNvPr id="63491" name="Rectangle 3"/>
          <p:cNvSpPr>
            <a:spLocks noGrp="1" noChangeArrowheads="1"/>
          </p:cNvSpPr>
          <p:nvPr>
            <p:ph type="body" idx="4294967295"/>
          </p:nvPr>
        </p:nvSpPr>
        <p:spPr>
          <a:xfrm>
            <a:off x="457200" y="1428736"/>
            <a:ext cx="8229600" cy="4525963"/>
          </a:xfrm>
        </p:spPr>
        <p:txBody>
          <a:bodyPr/>
          <a:lstStyle/>
          <a:p>
            <a:r>
              <a:rPr lang="en-US" altLang="zh-CN" b="1" dirty="0" smtClean="0">
                <a:latin typeface="宋体" pitchFamily="2" charset="-122"/>
                <a:ea typeface="宋体" pitchFamily="2" charset="-122"/>
              </a:rPr>
              <a:t>9.3.4</a:t>
            </a:r>
            <a:r>
              <a:rPr lang="zh-CN" altLang="en-US" b="1" dirty="0" smtClean="0">
                <a:latin typeface="宋体" pitchFamily="2" charset="-122"/>
                <a:ea typeface="宋体" pitchFamily="2" charset="-122"/>
              </a:rPr>
              <a:t>甄选的过程与方法</a:t>
            </a:r>
          </a:p>
          <a:p>
            <a:endParaRPr lang="zh-CN" altLang="en-US" b="1" dirty="0" smtClean="0"/>
          </a:p>
          <a:p>
            <a:pPr algn="just">
              <a:buFont typeface="Wingdings" pitchFamily="2" charset="2"/>
              <a:buChar char="Ø"/>
            </a:pPr>
            <a:r>
              <a:rPr lang="en-US" altLang="zh-CN" sz="2800" b="1" dirty="0" smtClean="0">
                <a:solidFill>
                  <a:srgbClr val="000000"/>
                </a:solidFill>
                <a:latin typeface="宋体" pitchFamily="2" charset="-122"/>
                <a:ea typeface="宋体" pitchFamily="2" charset="-122"/>
                <a:cs typeface="Calibri" pitchFamily="34" charset="0"/>
              </a:rPr>
              <a:t>1.</a:t>
            </a:r>
            <a:r>
              <a:rPr lang="zh-CN" altLang="en-US" sz="2800" b="1" dirty="0" smtClean="0">
                <a:solidFill>
                  <a:srgbClr val="000000"/>
                </a:solidFill>
                <a:latin typeface="宋体" pitchFamily="2" charset="-122"/>
                <a:ea typeface="宋体" pitchFamily="2" charset="-122"/>
                <a:cs typeface="Calibri" pitchFamily="34" charset="0"/>
              </a:rPr>
              <a:t>初次面试</a:t>
            </a:r>
          </a:p>
          <a:p>
            <a:pPr algn="just">
              <a:buFont typeface="Wingdings" pitchFamily="2" charset="2"/>
              <a:buChar char="Ø"/>
            </a:pPr>
            <a:endParaRPr lang="zh-CN" altLang="en-US" sz="2800" b="1" dirty="0" smtClean="0">
              <a:solidFill>
                <a:srgbClr val="000000"/>
              </a:solidFill>
              <a:latin typeface="宋体" pitchFamily="2" charset="-122"/>
              <a:ea typeface="宋体" pitchFamily="2" charset="-122"/>
              <a:cs typeface="Calibri" pitchFamily="34" charset="0"/>
            </a:endParaRPr>
          </a:p>
          <a:p>
            <a:pPr algn="just">
              <a:buFont typeface="Wingdings" pitchFamily="2" charset="2"/>
              <a:buChar char="Ø"/>
            </a:pPr>
            <a:r>
              <a:rPr lang="en-US" altLang="zh-CN" sz="2800" b="1" dirty="0" smtClean="0">
                <a:solidFill>
                  <a:srgbClr val="000000"/>
                </a:solidFill>
                <a:latin typeface="宋体" pitchFamily="2" charset="-122"/>
                <a:ea typeface="宋体" pitchFamily="2" charset="-122"/>
                <a:cs typeface="Calibri" pitchFamily="34" charset="0"/>
              </a:rPr>
              <a:t>2.</a:t>
            </a:r>
            <a:r>
              <a:rPr lang="zh-CN" altLang="en-US" sz="2800" b="1" dirty="0" smtClean="0">
                <a:solidFill>
                  <a:srgbClr val="000000"/>
                </a:solidFill>
                <a:latin typeface="宋体" pitchFamily="2" charset="-122"/>
                <a:ea typeface="宋体" pitchFamily="2" charset="-122"/>
                <a:cs typeface="Calibri" pitchFamily="34" charset="0"/>
              </a:rPr>
              <a:t>审查申请表</a:t>
            </a:r>
          </a:p>
          <a:p>
            <a:pPr algn="just">
              <a:buFont typeface="Wingdings" pitchFamily="2" charset="2"/>
              <a:buChar char="Ø"/>
            </a:pPr>
            <a:endParaRPr lang="zh-CN" altLang="en-US" sz="2800" b="1" dirty="0" smtClean="0">
              <a:solidFill>
                <a:srgbClr val="000000"/>
              </a:solidFill>
              <a:latin typeface="宋体" pitchFamily="2" charset="-122"/>
              <a:ea typeface="宋体" pitchFamily="2" charset="-122"/>
              <a:cs typeface="Calibri" pitchFamily="34" charset="0"/>
            </a:endParaRPr>
          </a:p>
          <a:p>
            <a:pPr algn="just">
              <a:buFont typeface="Wingdings" pitchFamily="2" charset="2"/>
              <a:buChar char="Ø"/>
            </a:pPr>
            <a:r>
              <a:rPr lang="en-US" altLang="zh-CN" sz="2800" b="1" dirty="0" smtClean="0">
                <a:solidFill>
                  <a:srgbClr val="000000"/>
                </a:solidFill>
                <a:latin typeface="宋体" pitchFamily="2" charset="-122"/>
                <a:ea typeface="宋体" pitchFamily="2" charset="-122"/>
                <a:cs typeface="Calibri" pitchFamily="34" charset="0"/>
              </a:rPr>
              <a:t>3.</a:t>
            </a:r>
            <a:r>
              <a:rPr lang="zh-CN" altLang="en-US" sz="2800" b="1" dirty="0" smtClean="0">
                <a:solidFill>
                  <a:srgbClr val="000000"/>
                </a:solidFill>
                <a:latin typeface="宋体" pitchFamily="2" charset="-122"/>
                <a:ea typeface="宋体" pitchFamily="2" charset="-122"/>
                <a:cs typeface="Calibri" pitchFamily="34" charset="0"/>
              </a:rPr>
              <a:t>录用面试</a:t>
            </a:r>
          </a:p>
          <a:p>
            <a:pPr algn="just">
              <a:buFont typeface="Wingdings" pitchFamily="2" charset="2"/>
              <a:buChar char="Ø"/>
            </a:pPr>
            <a:endParaRPr lang="zh-CN" altLang="en-US" sz="2800" b="1" dirty="0" smtClean="0">
              <a:solidFill>
                <a:srgbClr val="000000"/>
              </a:solidFill>
              <a:latin typeface="宋体" pitchFamily="2" charset="-122"/>
              <a:ea typeface="宋体" pitchFamily="2" charset="-122"/>
              <a:cs typeface="Calibri" pitchFamily="34" charset="0"/>
            </a:endParaRPr>
          </a:p>
          <a:p>
            <a:pPr algn="just">
              <a:buFont typeface="Wingdings" pitchFamily="2" charset="2"/>
              <a:buChar char="Ø"/>
            </a:pPr>
            <a:r>
              <a:rPr lang="en-US" altLang="zh-CN" sz="2800" b="1" dirty="0" smtClean="0">
                <a:solidFill>
                  <a:srgbClr val="000000"/>
                </a:solidFill>
                <a:latin typeface="宋体" pitchFamily="2" charset="-122"/>
                <a:ea typeface="宋体" pitchFamily="2" charset="-122"/>
                <a:cs typeface="Calibri" pitchFamily="34" charset="0"/>
              </a:rPr>
              <a:t>4.</a:t>
            </a:r>
            <a:r>
              <a:rPr lang="zh-CN" altLang="en-US" sz="2800" b="1" dirty="0" smtClean="0">
                <a:solidFill>
                  <a:srgbClr val="000000"/>
                </a:solidFill>
                <a:latin typeface="宋体" pitchFamily="2" charset="-122"/>
                <a:ea typeface="宋体" pitchFamily="2" charset="-122"/>
                <a:cs typeface="Calibri" pitchFamily="34" charset="0"/>
              </a:rPr>
              <a:t>测验</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2"/>
          <p:cNvSpPr>
            <a:spLocks noGrp="1" noChangeArrowheads="1"/>
          </p:cNvSpPr>
          <p:nvPr>
            <p:ph type="title" idx="4294967295"/>
          </p:nvPr>
        </p:nvSpPr>
        <p:spPr/>
        <p:txBody>
          <a:bodyPr/>
          <a:lstStyle/>
          <a:p>
            <a:r>
              <a:rPr lang="en-US" altLang="zh-CN" sz="4000" dirty="0" smtClean="0">
                <a:latin typeface="微软雅黑" pitchFamily="34" charset="-122"/>
                <a:ea typeface="微软雅黑" pitchFamily="34" charset="-122"/>
              </a:rPr>
              <a:t>9.4</a:t>
            </a:r>
            <a:r>
              <a:rPr lang="zh-CN" altLang="en-US" sz="4000" dirty="0" smtClean="0">
                <a:latin typeface="微软雅黑" pitchFamily="34" charset="-122"/>
                <a:ea typeface="微软雅黑" pitchFamily="34" charset="-122"/>
              </a:rPr>
              <a:t>培训与开发</a:t>
            </a:r>
          </a:p>
        </p:txBody>
      </p:sp>
      <p:sp>
        <p:nvSpPr>
          <p:cNvPr id="64515" name="Rectangle 3"/>
          <p:cNvSpPr>
            <a:spLocks noGrp="1" noChangeArrowheads="1"/>
          </p:cNvSpPr>
          <p:nvPr>
            <p:ph type="body" idx="4294967295"/>
          </p:nvPr>
        </p:nvSpPr>
        <p:spPr/>
        <p:txBody>
          <a:bodyPr/>
          <a:lstStyle/>
          <a:p>
            <a:r>
              <a:rPr lang="en-US" altLang="zh-CN" b="1" smtClean="0">
                <a:latin typeface="宋体" pitchFamily="2" charset="-122"/>
                <a:ea typeface="宋体" pitchFamily="2" charset="-122"/>
              </a:rPr>
              <a:t>9.4.1</a:t>
            </a:r>
            <a:r>
              <a:rPr lang="zh-CN" altLang="en-US" b="1" smtClean="0">
                <a:latin typeface="宋体" pitchFamily="2" charset="-122"/>
                <a:ea typeface="宋体" pitchFamily="2" charset="-122"/>
              </a:rPr>
              <a:t>培训的概念与作用</a:t>
            </a:r>
          </a:p>
          <a:p>
            <a:endParaRPr lang="zh-CN" altLang="en-US" b="1" smtClean="0">
              <a:latin typeface="宋体" pitchFamily="2" charset="-122"/>
              <a:ea typeface="宋体" pitchFamily="2" charset="-122"/>
            </a:endParaRPr>
          </a:p>
          <a:p>
            <a:pPr>
              <a:buFont typeface="Wingdings" pitchFamily="2" charset="2"/>
              <a:buNone/>
            </a:pPr>
            <a:r>
              <a:rPr lang="zh-CN" altLang="en-US" sz="2400" b="1" smtClean="0">
                <a:solidFill>
                  <a:srgbClr val="000000"/>
                </a:solidFill>
                <a:latin typeface="宋体" pitchFamily="2" charset="-122"/>
                <a:ea typeface="宋体" pitchFamily="2" charset="-122"/>
                <a:cs typeface="Calibri" pitchFamily="34" charset="0"/>
              </a:rPr>
              <a:t>  对员工个人来讲，培训和发展可以帮助员工充分发挥和利用其人力资源潜能，更大程度地实现员工个人的自身价值和提高工作满意度</a:t>
            </a:r>
            <a:r>
              <a:rPr lang="en-US" altLang="zh-CN" sz="2400" b="1" smtClean="0">
                <a:solidFill>
                  <a:srgbClr val="000000"/>
                </a:solidFill>
                <a:latin typeface="宋体" pitchFamily="2" charset="-122"/>
                <a:ea typeface="宋体" pitchFamily="2" charset="-122"/>
                <a:cs typeface="Calibri" pitchFamily="34" charset="0"/>
              </a:rPr>
              <a:t>,</a:t>
            </a:r>
            <a:r>
              <a:rPr lang="zh-CN" altLang="en-US" sz="2400" b="1" smtClean="0">
                <a:solidFill>
                  <a:srgbClr val="000000"/>
                </a:solidFill>
                <a:latin typeface="宋体" pitchFamily="2" charset="-122"/>
                <a:ea typeface="宋体" pitchFamily="2" charset="-122"/>
                <a:cs typeface="Calibri" pitchFamily="34" charset="0"/>
              </a:rPr>
              <a:t>增强员工对企业的组织归属感和责任感。</a:t>
            </a:r>
          </a:p>
          <a:p>
            <a:endParaRPr lang="zh-CN" altLang="en-US" sz="2400" b="1" smtClean="0">
              <a:solidFill>
                <a:srgbClr val="000000"/>
              </a:solidFill>
              <a:latin typeface="宋体" pitchFamily="2" charset="-122"/>
              <a:ea typeface="宋体" pitchFamily="2" charset="-122"/>
              <a:cs typeface="Calibri" pitchFamily="34" charset="0"/>
            </a:endParaRPr>
          </a:p>
          <a:p>
            <a:pPr>
              <a:buFont typeface="Wingdings" pitchFamily="2" charset="2"/>
              <a:buNone/>
            </a:pPr>
            <a:r>
              <a:rPr lang="zh-CN" altLang="en-US" sz="2400" b="1" smtClean="0">
                <a:solidFill>
                  <a:srgbClr val="000000"/>
                </a:solidFill>
                <a:latin typeface="宋体" pitchFamily="2" charset="-122"/>
                <a:ea typeface="宋体" pitchFamily="2" charset="-122"/>
                <a:cs typeface="Calibri" pitchFamily="34" charset="0"/>
              </a:rPr>
              <a:t>  从企业来看，培训的目的有六个：培育良好的职业道德、树立与组织相一致的价值观、减少事故发生率、降低成本、提高工作效率和提高经济效益。</a:t>
            </a:r>
            <a:r>
              <a:rPr lang="zh-CN" altLang="en-US" smtClean="0"/>
              <a:t></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2"/>
          <p:cNvSpPr>
            <a:spLocks noGrp="1" noChangeArrowheads="1"/>
          </p:cNvSpPr>
          <p:nvPr>
            <p:ph type="title" idx="4294967295"/>
          </p:nvPr>
        </p:nvSpPr>
        <p:spPr/>
        <p:txBody>
          <a:bodyPr/>
          <a:lstStyle/>
          <a:p>
            <a:endParaRPr lang="zh-CN" altLang="en-US" smtClean="0"/>
          </a:p>
        </p:txBody>
      </p:sp>
      <p:sp>
        <p:nvSpPr>
          <p:cNvPr id="65539" name="Rectangle 3"/>
          <p:cNvSpPr>
            <a:spLocks noGrp="1" noChangeArrowheads="1"/>
          </p:cNvSpPr>
          <p:nvPr>
            <p:ph type="body" idx="4294967295"/>
          </p:nvPr>
        </p:nvSpPr>
        <p:spPr>
          <a:xfrm>
            <a:off x="457200" y="1428736"/>
            <a:ext cx="8229600" cy="4525963"/>
          </a:xfrm>
        </p:spPr>
        <p:txBody>
          <a:bodyPr/>
          <a:lstStyle/>
          <a:p>
            <a:r>
              <a:rPr lang="en-US" altLang="zh-CN" b="1" dirty="0" smtClean="0">
                <a:latin typeface="宋体" pitchFamily="2" charset="-122"/>
                <a:ea typeface="宋体" pitchFamily="2" charset="-122"/>
              </a:rPr>
              <a:t>9.4.2</a:t>
            </a:r>
            <a:r>
              <a:rPr lang="zh-CN" altLang="en-US" b="1" dirty="0" smtClean="0">
                <a:latin typeface="宋体" pitchFamily="2" charset="-122"/>
                <a:ea typeface="宋体" pitchFamily="2" charset="-122"/>
              </a:rPr>
              <a:t>培训工作流程</a:t>
            </a:r>
          </a:p>
          <a:p>
            <a:pPr>
              <a:buFont typeface="Wingdings" pitchFamily="2" charset="2"/>
              <a:buChar char="Ø"/>
            </a:pPr>
            <a:endParaRPr lang="en-US" altLang="zh-CN" sz="2800" b="1" dirty="0" smtClean="0">
              <a:solidFill>
                <a:srgbClr val="000000"/>
              </a:solidFill>
              <a:latin typeface="宋体" pitchFamily="2" charset="-122"/>
              <a:ea typeface="宋体" pitchFamily="2" charset="-122"/>
              <a:cs typeface="Calibri" pitchFamily="34" charset="0"/>
            </a:endParaRPr>
          </a:p>
          <a:p>
            <a:pPr>
              <a:buFont typeface="Wingdings" pitchFamily="2" charset="2"/>
              <a:buChar char="Ø"/>
            </a:pPr>
            <a:r>
              <a:rPr lang="en-US" altLang="zh-CN" sz="2800" b="1" dirty="0" smtClean="0">
                <a:solidFill>
                  <a:srgbClr val="000000"/>
                </a:solidFill>
                <a:latin typeface="宋体" pitchFamily="2" charset="-122"/>
                <a:ea typeface="宋体" pitchFamily="2" charset="-122"/>
                <a:cs typeface="Calibri" pitchFamily="34" charset="0"/>
              </a:rPr>
              <a:t>1.</a:t>
            </a:r>
            <a:r>
              <a:rPr lang="zh-CN" altLang="en-US" sz="2800" b="1" dirty="0" smtClean="0">
                <a:solidFill>
                  <a:srgbClr val="000000"/>
                </a:solidFill>
                <a:latin typeface="宋体" pitchFamily="2" charset="-122"/>
                <a:ea typeface="宋体" pitchFamily="2" charset="-122"/>
                <a:cs typeface="Calibri" pitchFamily="34" charset="0"/>
              </a:rPr>
              <a:t>制定组织战略</a:t>
            </a:r>
          </a:p>
          <a:p>
            <a:pPr>
              <a:buFont typeface="Wingdings" pitchFamily="2" charset="2"/>
              <a:buChar char="Ø"/>
            </a:pPr>
            <a:r>
              <a:rPr lang="en-US" altLang="zh-CN" sz="2800" b="1" dirty="0" smtClean="0">
                <a:solidFill>
                  <a:srgbClr val="000000"/>
                </a:solidFill>
                <a:latin typeface="宋体" pitchFamily="2" charset="-122"/>
                <a:ea typeface="宋体" pitchFamily="2" charset="-122"/>
                <a:cs typeface="Calibri" pitchFamily="34" charset="0"/>
              </a:rPr>
              <a:t>2.</a:t>
            </a:r>
            <a:r>
              <a:rPr lang="zh-CN" altLang="en-US" sz="2800" b="1" dirty="0" smtClean="0">
                <a:solidFill>
                  <a:srgbClr val="000000"/>
                </a:solidFill>
                <a:latin typeface="宋体" pitchFamily="2" charset="-122"/>
                <a:ea typeface="宋体" pitchFamily="2" charset="-122"/>
                <a:cs typeface="Calibri" pitchFamily="34" charset="0"/>
              </a:rPr>
              <a:t>培训需求分析</a:t>
            </a:r>
          </a:p>
          <a:p>
            <a:pPr>
              <a:buFont typeface="Wingdings" pitchFamily="2" charset="2"/>
              <a:buChar char="Ø"/>
            </a:pPr>
            <a:r>
              <a:rPr lang="en-US" altLang="zh-CN" sz="2800" b="1" dirty="0" smtClean="0">
                <a:solidFill>
                  <a:srgbClr val="000000"/>
                </a:solidFill>
                <a:latin typeface="宋体" pitchFamily="2" charset="-122"/>
                <a:ea typeface="宋体" pitchFamily="2" charset="-122"/>
                <a:cs typeface="Calibri" pitchFamily="34" charset="0"/>
              </a:rPr>
              <a:t>3.</a:t>
            </a:r>
            <a:r>
              <a:rPr lang="zh-CN" altLang="en-US" sz="2800" b="1" dirty="0" smtClean="0">
                <a:solidFill>
                  <a:srgbClr val="000000"/>
                </a:solidFill>
                <a:latin typeface="宋体" pitchFamily="2" charset="-122"/>
                <a:ea typeface="宋体" pitchFamily="2" charset="-122"/>
                <a:cs typeface="Calibri" pitchFamily="34" charset="0"/>
              </a:rPr>
              <a:t>目标确定</a:t>
            </a:r>
          </a:p>
          <a:p>
            <a:pPr>
              <a:buFont typeface="Wingdings" pitchFamily="2" charset="2"/>
              <a:buChar char="Ø"/>
            </a:pPr>
            <a:r>
              <a:rPr lang="en-US" altLang="zh-CN" sz="2800" b="1" dirty="0" smtClean="0">
                <a:solidFill>
                  <a:srgbClr val="000000"/>
                </a:solidFill>
                <a:latin typeface="宋体" pitchFamily="2" charset="-122"/>
                <a:ea typeface="宋体" pitchFamily="2" charset="-122"/>
                <a:cs typeface="Calibri" pitchFamily="34" charset="0"/>
              </a:rPr>
              <a:t>4.</a:t>
            </a:r>
            <a:r>
              <a:rPr lang="zh-CN" altLang="en-US" sz="2800" b="1" dirty="0" smtClean="0">
                <a:solidFill>
                  <a:srgbClr val="000000"/>
                </a:solidFill>
                <a:latin typeface="宋体" pitchFamily="2" charset="-122"/>
                <a:ea typeface="宋体" pitchFamily="2" charset="-122"/>
                <a:cs typeface="Calibri" pitchFamily="34" charset="0"/>
              </a:rPr>
              <a:t>培训计划</a:t>
            </a:r>
          </a:p>
          <a:p>
            <a:pPr>
              <a:buFont typeface="Wingdings" pitchFamily="2" charset="2"/>
              <a:buChar char="Ø"/>
            </a:pPr>
            <a:r>
              <a:rPr lang="en-US" altLang="zh-CN" sz="2800" b="1" dirty="0" smtClean="0">
                <a:solidFill>
                  <a:srgbClr val="000000"/>
                </a:solidFill>
                <a:latin typeface="宋体" pitchFamily="2" charset="-122"/>
                <a:ea typeface="宋体" pitchFamily="2" charset="-122"/>
                <a:cs typeface="Calibri" pitchFamily="34" charset="0"/>
              </a:rPr>
              <a:t>5.</a:t>
            </a:r>
            <a:r>
              <a:rPr lang="zh-CN" altLang="en-US" sz="2800" b="1" dirty="0" smtClean="0">
                <a:solidFill>
                  <a:srgbClr val="000000"/>
                </a:solidFill>
                <a:latin typeface="宋体" pitchFamily="2" charset="-122"/>
                <a:ea typeface="宋体" pitchFamily="2" charset="-122"/>
                <a:cs typeface="Calibri" pitchFamily="34" charset="0"/>
              </a:rPr>
              <a:t>培训实施</a:t>
            </a:r>
          </a:p>
          <a:p>
            <a:pPr>
              <a:buFont typeface="Wingdings" pitchFamily="2" charset="2"/>
              <a:buChar char="Ø"/>
            </a:pPr>
            <a:r>
              <a:rPr lang="en-US" altLang="zh-CN" sz="2800" b="1" dirty="0" smtClean="0">
                <a:solidFill>
                  <a:srgbClr val="000000"/>
                </a:solidFill>
                <a:latin typeface="宋体" pitchFamily="2" charset="-122"/>
                <a:ea typeface="宋体" pitchFamily="2" charset="-122"/>
                <a:cs typeface="Calibri" pitchFamily="34" charset="0"/>
              </a:rPr>
              <a:t>6.</a:t>
            </a:r>
            <a:r>
              <a:rPr lang="zh-CN" altLang="en-US" sz="2800" b="1" dirty="0" smtClean="0">
                <a:solidFill>
                  <a:srgbClr val="000000"/>
                </a:solidFill>
                <a:latin typeface="宋体" pitchFamily="2" charset="-122"/>
                <a:ea typeface="宋体" pitchFamily="2" charset="-122"/>
                <a:cs typeface="Calibri" pitchFamily="34" charset="0"/>
              </a:rPr>
              <a:t>培训评估</a:t>
            </a:r>
          </a:p>
          <a:p>
            <a:pPr>
              <a:buFont typeface="Wingdings" pitchFamily="2" charset="2"/>
              <a:buChar char="Ø"/>
            </a:pPr>
            <a:r>
              <a:rPr lang="en-US" altLang="zh-CN" sz="2800" b="1" dirty="0" smtClean="0">
                <a:solidFill>
                  <a:srgbClr val="000000"/>
                </a:solidFill>
                <a:latin typeface="宋体" pitchFamily="2" charset="-122"/>
                <a:ea typeface="宋体" pitchFamily="2" charset="-122"/>
                <a:cs typeface="Calibri" pitchFamily="34" charset="0"/>
              </a:rPr>
              <a:t>7.</a:t>
            </a:r>
            <a:r>
              <a:rPr lang="zh-CN" altLang="en-US" sz="2800" b="1" dirty="0" smtClean="0">
                <a:solidFill>
                  <a:srgbClr val="000000"/>
                </a:solidFill>
                <a:latin typeface="宋体" pitchFamily="2" charset="-122"/>
                <a:ea typeface="宋体" pitchFamily="2" charset="-122"/>
                <a:cs typeface="Calibri" pitchFamily="34" charset="0"/>
              </a:rPr>
              <a:t>结果运用</a:t>
            </a:r>
          </a:p>
          <a:p>
            <a:endParaRPr lang="zh-CN" altLang="en-US" b="1" dirty="0" smtClean="0">
              <a:latin typeface="宋体" pitchFamily="2" charset="-122"/>
              <a:ea typeface="宋体" pitchFamily="2" charset="-122"/>
            </a:endParaRPr>
          </a:p>
        </p:txBody>
      </p:sp>
      <p:pic>
        <p:nvPicPr>
          <p:cNvPr id="65540" name="图片 4"/>
          <p:cNvPicPr>
            <a:picLocks noChangeAspect="1" noChangeArrowheads="1"/>
          </p:cNvPicPr>
          <p:nvPr/>
        </p:nvPicPr>
        <p:blipFill>
          <a:blip r:embed="rId2"/>
          <a:srcRect/>
          <a:stretch>
            <a:fillRect/>
          </a:stretch>
        </p:blipFill>
        <p:spPr bwMode="auto">
          <a:xfrm>
            <a:off x="3584575" y="2714620"/>
            <a:ext cx="5559425" cy="1830388"/>
          </a:xfrm>
          <a:prstGeom prst="rect">
            <a:avLst/>
          </a:prstGeom>
          <a:noFill/>
          <a:ln w="9525">
            <a:noFill/>
            <a:miter lim="800000"/>
            <a:headEnd/>
            <a:tailEnd/>
          </a:ln>
        </p:spPr>
      </p:pic>
      <p:sp>
        <p:nvSpPr>
          <p:cNvPr id="65541" name="Rectangle 5"/>
          <p:cNvSpPr>
            <a:spLocks noChangeArrowheads="1"/>
          </p:cNvSpPr>
          <p:nvPr/>
        </p:nvSpPr>
        <p:spPr bwMode="auto">
          <a:xfrm>
            <a:off x="5219700" y="4941888"/>
            <a:ext cx="2571750" cy="366712"/>
          </a:xfrm>
          <a:prstGeom prst="rect">
            <a:avLst/>
          </a:prstGeom>
          <a:noFill/>
          <a:ln w="9525">
            <a:noFill/>
            <a:miter lim="800000"/>
            <a:headEnd/>
            <a:tailEnd/>
          </a:ln>
          <a:effectLst>
            <a:prstShdw prst="shdw17" dist="17961" dir="2700000">
              <a:schemeClr val="accent1">
                <a:gamma/>
                <a:shade val="60000"/>
                <a:invGamma/>
              </a:schemeClr>
            </a:prstShdw>
          </a:effectLst>
        </p:spPr>
        <p:txBody>
          <a:bodyPr wrap="none" anchor="ctr">
            <a:spAutoFit/>
          </a:bodyPr>
          <a:lstStyle/>
          <a:p>
            <a:pPr algn="ctr" eaLnBrk="0" hangingPunct="0"/>
            <a:r>
              <a:rPr lang="zh-CN" altLang="en-US">
                <a:ea typeface="宋体" pitchFamily="2" charset="-122"/>
              </a:rPr>
              <a:t>图</a:t>
            </a:r>
            <a:r>
              <a:rPr lang="en-US" altLang="zh-CN">
                <a:ea typeface="宋体" pitchFamily="2" charset="-122"/>
              </a:rPr>
              <a:t>9-5</a:t>
            </a:r>
            <a:r>
              <a:rPr lang="zh-CN" altLang="en-US">
                <a:ea typeface="宋体" pitchFamily="2" charset="-122"/>
              </a:rPr>
              <a:t>培训工作流程</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2"/>
          <p:cNvSpPr>
            <a:spLocks noGrp="1" noChangeArrowheads="1"/>
          </p:cNvSpPr>
          <p:nvPr>
            <p:ph type="title" idx="4294967295"/>
          </p:nvPr>
        </p:nvSpPr>
        <p:spPr/>
        <p:txBody>
          <a:bodyPr/>
          <a:lstStyle/>
          <a:p>
            <a:endParaRPr lang="zh-CN" altLang="en-US" smtClean="0"/>
          </a:p>
        </p:txBody>
      </p:sp>
      <p:sp>
        <p:nvSpPr>
          <p:cNvPr id="66563" name="Rectangle 3"/>
          <p:cNvSpPr>
            <a:spLocks noGrp="1" noChangeArrowheads="1"/>
          </p:cNvSpPr>
          <p:nvPr>
            <p:ph type="body" idx="4294967295"/>
          </p:nvPr>
        </p:nvSpPr>
        <p:spPr>
          <a:xfrm>
            <a:off x="457200" y="1295400"/>
            <a:ext cx="8435975" cy="5029200"/>
          </a:xfrm>
        </p:spPr>
        <p:txBody>
          <a:bodyPr/>
          <a:lstStyle/>
          <a:p>
            <a:r>
              <a:rPr lang="en-US" altLang="zh-CN" b="1" dirty="0" smtClean="0">
                <a:latin typeface="宋体" pitchFamily="2" charset="-122"/>
                <a:ea typeface="宋体" pitchFamily="2" charset="-122"/>
              </a:rPr>
              <a:t>9.4.3</a:t>
            </a:r>
            <a:r>
              <a:rPr lang="zh-CN" altLang="en-US" b="1" dirty="0" smtClean="0">
                <a:latin typeface="宋体" pitchFamily="2" charset="-122"/>
                <a:ea typeface="宋体" pitchFamily="2" charset="-122"/>
              </a:rPr>
              <a:t>培训的分类与方法</a:t>
            </a:r>
          </a:p>
          <a:p>
            <a:pPr>
              <a:buFont typeface="Wingdings" pitchFamily="2" charset="2"/>
              <a:buChar char="Ø"/>
            </a:pPr>
            <a:r>
              <a:rPr lang="en-US" altLang="zh-CN" sz="2800" b="1" dirty="0" smtClean="0">
                <a:solidFill>
                  <a:srgbClr val="000000"/>
                </a:solidFill>
                <a:latin typeface="宋体" pitchFamily="2" charset="-122"/>
                <a:ea typeface="宋体" pitchFamily="2" charset="-122"/>
                <a:cs typeface="Calibri" pitchFamily="34" charset="0"/>
              </a:rPr>
              <a:t>1.</a:t>
            </a:r>
            <a:r>
              <a:rPr lang="zh-CN" altLang="en-US" sz="2800" b="1" dirty="0" smtClean="0">
                <a:solidFill>
                  <a:srgbClr val="000000"/>
                </a:solidFill>
                <a:latin typeface="宋体" pitchFamily="2" charset="-122"/>
                <a:ea typeface="宋体" pitchFamily="2" charset="-122"/>
                <a:cs typeface="Calibri" pitchFamily="34" charset="0"/>
              </a:rPr>
              <a:t>培训的分类</a:t>
            </a:r>
          </a:p>
          <a:p>
            <a:pPr>
              <a:buFont typeface="Wingdings" pitchFamily="2" charset="2"/>
              <a:buNone/>
            </a:pPr>
            <a:endParaRPr lang="zh-CN" altLang="en-US" sz="2800" b="1" dirty="0" smtClean="0">
              <a:solidFill>
                <a:srgbClr val="000000"/>
              </a:solidFill>
              <a:latin typeface="宋体" pitchFamily="2" charset="-122"/>
              <a:ea typeface="宋体" pitchFamily="2" charset="-122"/>
              <a:cs typeface="Calibri" pitchFamily="34" charset="0"/>
            </a:endParaRPr>
          </a:p>
          <a:p>
            <a:pPr>
              <a:buFont typeface="Wingdings" pitchFamily="2" charset="2"/>
              <a:buNone/>
            </a:pPr>
            <a:r>
              <a:rPr lang="zh-CN" altLang="en-US" sz="2400" b="1" dirty="0" smtClean="0">
                <a:solidFill>
                  <a:srgbClr val="000000"/>
                </a:solidFill>
                <a:latin typeface="宋体" pitchFamily="2" charset="-122"/>
                <a:ea typeface="宋体" pitchFamily="2" charset="-122"/>
                <a:cs typeface="Calibri" pitchFamily="34" charset="0"/>
              </a:rPr>
              <a:t>  （</a:t>
            </a:r>
            <a:r>
              <a:rPr lang="en-US" altLang="zh-CN" sz="2400" b="1" dirty="0" smtClean="0">
                <a:solidFill>
                  <a:srgbClr val="000000"/>
                </a:solidFill>
                <a:latin typeface="宋体" pitchFamily="2" charset="-122"/>
                <a:ea typeface="宋体" pitchFamily="2" charset="-122"/>
                <a:cs typeface="Calibri" pitchFamily="34" charset="0"/>
              </a:rPr>
              <a:t>1</a:t>
            </a:r>
            <a:r>
              <a:rPr lang="zh-CN" altLang="en-US" sz="2400" b="1" dirty="0" smtClean="0">
                <a:solidFill>
                  <a:srgbClr val="000000"/>
                </a:solidFill>
                <a:latin typeface="宋体" pitchFamily="2" charset="-122"/>
                <a:ea typeface="宋体" pitchFamily="2" charset="-122"/>
                <a:cs typeface="Calibri" pitchFamily="34" charset="0"/>
              </a:rPr>
              <a:t>）按培训形式：在职培训和脱产培训</a:t>
            </a:r>
          </a:p>
          <a:p>
            <a:pPr>
              <a:buFont typeface="Wingdings" pitchFamily="2" charset="2"/>
              <a:buNone/>
            </a:pPr>
            <a:endParaRPr lang="zh-CN" altLang="en-US" sz="2400" b="1" dirty="0" smtClean="0">
              <a:solidFill>
                <a:srgbClr val="000000"/>
              </a:solidFill>
              <a:latin typeface="宋体" pitchFamily="2" charset="-122"/>
              <a:ea typeface="宋体" pitchFamily="2" charset="-122"/>
              <a:cs typeface="Calibri" pitchFamily="34" charset="0"/>
            </a:endParaRPr>
          </a:p>
          <a:p>
            <a:pPr>
              <a:buFont typeface="Wingdings" pitchFamily="2" charset="2"/>
              <a:buNone/>
            </a:pPr>
            <a:r>
              <a:rPr lang="zh-CN" altLang="en-US" sz="2400" b="1" dirty="0" smtClean="0">
                <a:solidFill>
                  <a:srgbClr val="000000"/>
                </a:solidFill>
                <a:latin typeface="宋体" pitchFamily="2" charset="-122"/>
                <a:ea typeface="宋体" pitchFamily="2" charset="-122"/>
                <a:cs typeface="Calibri" pitchFamily="34" charset="0"/>
              </a:rPr>
              <a:t>  （</a:t>
            </a:r>
            <a:r>
              <a:rPr lang="en-US" altLang="zh-CN" sz="2400" b="1" dirty="0" smtClean="0">
                <a:solidFill>
                  <a:srgbClr val="000000"/>
                </a:solidFill>
                <a:latin typeface="宋体" pitchFamily="2" charset="-122"/>
                <a:ea typeface="宋体" pitchFamily="2" charset="-122"/>
                <a:cs typeface="Calibri" pitchFamily="34" charset="0"/>
              </a:rPr>
              <a:t>2</a:t>
            </a:r>
            <a:r>
              <a:rPr lang="zh-CN" altLang="en-US" sz="2400" b="1" dirty="0" smtClean="0">
                <a:solidFill>
                  <a:srgbClr val="000000"/>
                </a:solidFill>
                <a:latin typeface="宋体" pitchFamily="2" charset="-122"/>
                <a:ea typeface="宋体" pitchFamily="2" charset="-122"/>
                <a:cs typeface="Calibri" pitchFamily="34" charset="0"/>
              </a:rPr>
              <a:t>）按培训内容：知识性培训、技能性培训和态度性培训</a:t>
            </a:r>
          </a:p>
          <a:p>
            <a:pPr>
              <a:buFont typeface="Wingdings" pitchFamily="2" charset="2"/>
              <a:buNone/>
            </a:pPr>
            <a:endParaRPr lang="zh-CN" altLang="en-US" sz="2400" b="1" dirty="0" smtClean="0">
              <a:solidFill>
                <a:srgbClr val="000000"/>
              </a:solidFill>
              <a:latin typeface="宋体" pitchFamily="2" charset="-122"/>
              <a:ea typeface="宋体" pitchFamily="2" charset="-122"/>
              <a:cs typeface="Calibri" pitchFamily="34" charset="0"/>
            </a:endParaRPr>
          </a:p>
          <a:p>
            <a:pPr>
              <a:buFont typeface="Wingdings" pitchFamily="2" charset="2"/>
              <a:buNone/>
            </a:pPr>
            <a:r>
              <a:rPr lang="zh-CN" altLang="en-US" sz="2400" b="1" dirty="0" smtClean="0">
                <a:solidFill>
                  <a:srgbClr val="000000"/>
                </a:solidFill>
                <a:latin typeface="宋体" pitchFamily="2" charset="-122"/>
                <a:ea typeface="宋体" pitchFamily="2" charset="-122"/>
                <a:cs typeface="Calibri" pitchFamily="34" charset="0"/>
              </a:rPr>
              <a:t>  （</a:t>
            </a:r>
            <a:r>
              <a:rPr lang="en-US" altLang="zh-CN" sz="2400" b="1" dirty="0" smtClean="0">
                <a:solidFill>
                  <a:srgbClr val="000000"/>
                </a:solidFill>
                <a:latin typeface="宋体" pitchFamily="2" charset="-122"/>
                <a:ea typeface="宋体" pitchFamily="2" charset="-122"/>
                <a:cs typeface="Calibri" pitchFamily="34" charset="0"/>
              </a:rPr>
              <a:t>3</a:t>
            </a:r>
            <a:r>
              <a:rPr lang="zh-CN" altLang="en-US" sz="2400" b="1" dirty="0" smtClean="0">
                <a:solidFill>
                  <a:srgbClr val="000000"/>
                </a:solidFill>
                <a:latin typeface="宋体" pitchFamily="2" charset="-122"/>
                <a:ea typeface="宋体" pitchFamily="2" charset="-122"/>
                <a:cs typeface="Calibri" pitchFamily="34" charset="0"/>
              </a:rPr>
              <a:t>）按培训对象不同：新员工培训和在职员工培训</a:t>
            </a:r>
          </a:p>
          <a:p>
            <a:pPr>
              <a:buFont typeface="Wingdings" pitchFamily="2" charset="2"/>
              <a:buNone/>
            </a:pPr>
            <a:endParaRPr lang="zh-CN" altLang="en-US" sz="2400" b="1" dirty="0" smtClean="0">
              <a:solidFill>
                <a:srgbClr val="000000"/>
              </a:solidFill>
              <a:latin typeface="宋体" pitchFamily="2" charset="-122"/>
              <a:ea typeface="宋体" pitchFamily="2" charset="-122"/>
              <a:cs typeface="Calibri" pitchFamily="34" charset="0"/>
            </a:endParaRPr>
          </a:p>
          <a:p>
            <a:pPr>
              <a:buFont typeface="Wingdings" pitchFamily="2" charset="2"/>
              <a:buNone/>
            </a:pPr>
            <a:r>
              <a:rPr lang="zh-CN" altLang="en-US" sz="2400" b="1" dirty="0" smtClean="0">
                <a:solidFill>
                  <a:srgbClr val="000000"/>
                </a:solidFill>
                <a:latin typeface="宋体" pitchFamily="2" charset="-122"/>
                <a:ea typeface="宋体" pitchFamily="2" charset="-122"/>
                <a:cs typeface="Calibri" pitchFamily="34" charset="0"/>
              </a:rPr>
              <a:t>  （</a:t>
            </a:r>
            <a:r>
              <a:rPr lang="en-US" altLang="zh-CN" sz="2400" b="1" dirty="0" smtClean="0">
                <a:solidFill>
                  <a:srgbClr val="000000"/>
                </a:solidFill>
                <a:latin typeface="宋体" pitchFamily="2" charset="-122"/>
                <a:ea typeface="宋体" pitchFamily="2" charset="-122"/>
                <a:cs typeface="Calibri" pitchFamily="34" charset="0"/>
              </a:rPr>
              <a:t>4</a:t>
            </a:r>
            <a:r>
              <a:rPr lang="zh-CN" altLang="en-US" sz="2400" b="1" dirty="0" smtClean="0">
                <a:solidFill>
                  <a:srgbClr val="000000"/>
                </a:solidFill>
                <a:latin typeface="宋体" pitchFamily="2" charset="-122"/>
                <a:ea typeface="宋体" pitchFamily="2" charset="-122"/>
                <a:cs typeface="Calibri" pitchFamily="34" charset="0"/>
              </a:rPr>
              <a:t>）按培训性质不同：传授性培训和改变性培训</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标题 1"/>
          <p:cNvSpPr>
            <a:spLocks noGrp="1"/>
          </p:cNvSpPr>
          <p:nvPr>
            <p:ph type="title"/>
          </p:nvPr>
        </p:nvSpPr>
        <p:spPr/>
        <p:txBody>
          <a:bodyPr/>
          <a:lstStyle/>
          <a:p>
            <a:r>
              <a:rPr lang="en-US" altLang="zh-CN" sz="4000" dirty="0" smtClean="0">
                <a:latin typeface="微软雅黑" pitchFamily="34" charset="-122"/>
                <a:ea typeface="微软雅黑" pitchFamily="34" charset="-122"/>
              </a:rPr>
              <a:t>9.1 </a:t>
            </a:r>
            <a:r>
              <a:rPr lang="zh-CN" altLang="en-US" sz="4000" dirty="0" smtClean="0">
                <a:latin typeface="微软雅黑" pitchFamily="34" charset="-122"/>
                <a:ea typeface="微软雅黑" pitchFamily="34" charset="-122"/>
              </a:rPr>
              <a:t>人力资源管理概述</a:t>
            </a:r>
          </a:p>
        </p:txBody>
      </p:sp>
      <p:sp>
        <p:nvSpPr>
          <p:cNvPr id="18435" name="内容占位符 2"/>
          <p:cNvSpPr>
            <a:spLocks noGrp="1"/>
          </p:cNvSpPr>
          <p:nvPr>
            <p:ph idx="1"/>
          </p:nvPr>
        </p:nvSpPr>
        <p:spPr>
          <a:xfrm>
            <a:off x="323850" y="1268413"/>
            <a:ext cx="8578850" cy="5029200"/>
          </a:xfrm>
        </p:spPr>
        <p:txBody>
          <a:bodyPr/>
          <a:lstStyle/>
          <a:p>
            <a:pPr>
              <a:lnSpc>
                <a:spcPct val="150000"/>
              </a:lnSpc>
              <a:spcBef>
                <a:spcPct val="0"/>
              </a:spcBef>
            </a:pPr>
            <a:r>
              <a:rPr lang="en-US" altLang="zh-CN" b="1" dirty="0" smtClean="0"/>
              <a:t>9.1.1</a:t>
            </a:r>
            <a:r>
              <a:rPr lang="zh-CN" altLang="en-US" b="1" dirty="0" smtClean="0"/>
              <a:t>人力资源管理的含义</a:t>
            </a:r>
            <a:endParaRPr lang="en-US" altLang="zh-CN" b="1" dirty="0" smtClean="0"/>
          </a:p>
          <a:p>
            <a:pPr>
              <a:lnSpc>
                <a:spcPts val="4000"/>
              </a:lnSpc>
              <a:spcBef>
                <a:spcPct val="0"/>
              </a:spcBef>
              <a:buFont typeface="Wingdings" pitchFamily="2" charset="2"/>
              <a:buChar char="Ø"/>
            </a:pPr>
            <a:r>
              <a:rPr lang="en-US" altLang="zh-CN" sz="2800" b="1" dirty="0" smtClean="0"/>
              <a:t>1.</a:t>
            </a:r>
            <a:r>
              <a:rPr lang="zh-CN" altLang="en-US" sz="2800" b="1" dirty="0" smtClean="0">
                <a:solidFill>
                  <a:srgbClr val="000000"/>
                </a:solidFill>
                <a:cs typeface="Calibri" pitchFamily="34" charset="0"/>
              </a:rPr>
              <a:t>人力资源的概念及特征</a:t>
            </a:r>
          </a:p>
          <a:p>
            <a:pPr>
              <a:lnSpc>
                <a:spcPts val="4000"/>
              </a:lnSpc>
              <a:spcBef>
                <a:spcPct val="0"/>
              </a:spcBef>
              <a:buFont typeface="Wingdings" pitchFamily="2" charset="2"/>
              <a:buNone/>
            </a:pPr>
            <a:r>
              <a:rPr lang="zh-CN" altLang="en-US" sz="2400" b="1" dirty="0" smtClean="0">
                <a:solidFill>
                  <a:srgbClr val="000000"/>
                </a:solidFill>
                <a:cs typeface="Times New Roman" pitchFamily="18" charset="0"/>
              </a:rPr>
              <a:t>   </a:t>
            </a:r>
          </a:p>
          <a:p>
            <a:pPr>
              <a:lnSpc>
                <a:spcPts val="4000"/>
              </a:lnSpc>
              <a:spcBef>
                <a:spcPct val="0"/>
              </a:spcBef>
              <a:buFont typeface="Wingdings" pitchFamily="2" charset="2"/>
              <a:buNone/>
            </a:pPr>
            <a:r>
              <a:rPr lang="zh-CN" altLang="en-US" sz="2400" b="1" dirty="0" smtClean="0">
                <a:solidFill>
                  <a:srgbClr val="000000"/>
                </a:solidFill>
                <a:cs typeface="Times New Roman" pitchFamily="18" charset="0"/>
              </a:rPr>
              <a:t>  人力资源是指能够推动整个经济和社会发展的、具有智力劳动和体力劳动能力的劳动者的总和。</a:t>
            </a:r>
            <a:r>
              <a:rPr lang="zh-CN" altLang="en-US" sz="2800" b="1" dirty="0" smtClean="0"/>
              <a:t> </a:t>
            </a:r>
          </a:p>
          <a:p>
            <a:pPr>
              <a:lnSpc>
                <a:spcPts val="4000"/>
              </a:lnSpc>
              <a:spcBef>
                <a:spcPct val="0"/>
              </a:spcBef>
              <a:buFont typeface="Wingdings" pitchFamily="2" charset="2"/>
              <a:buNone/>
            </a:pPr>
            <a:endParaRPr lang="en-US" altLang="zh-CN" sz="2800" b="1" dirty="0" smtClean="0"/>
          </a:p>
          <a:p>
            <a:pPr>
              <a:lnSpc>
                <a:spcPts val="4000"/>
              </a:lnSpc>
              <a:spcBef>
                <a:spcPct val="0"/>
              </a:spcBef>
              <a:buFont typeface="Wingdings" pitchFamily="2" charset="2"/>
              <a:buNone/>
            </a:pPr>
            <a:r>
              <a:rPr lang="zh-CN" altLang="en-US" sz="2800" b="1" dirty="0" smtClean="0"/>
              <a:t>  </a:t>
            </a:r>
            <a:r>
              <a:rPr lang="zh-CN" altLang="en-US" sz="2400" b="1" dirty="0" smtClean="0">
                <a:solidFill>
                  <a:srgbClr val="000000"/>
                </a:solidFill>
              </a:rPr>
              <a:t>人力资源具有生物性、能动性、时效性、社会性、两重性、可再生性</a:t>
            </a:r>
          </a:p>
          <a:p>
            <a:pPr>
              <a:lnSpc>
                <a:spcPts val="4000"/>
              </a:lnSpc>
              <a:spcBef>
                <a:spcPct val="0"/>
              </a:spcBef>
              <a:buFont typeface="Wingdings" pitchFamily="2" charset="2"/>
              <a:buNone/>
            </a:pPr>
            <a:endParaRPr lang="en-US" altLang="zh-CN" sz="2400" b="1" dirty="0" smtClean="0">
              <a:solidFill>
                <a:srgbClr val="000000"/>
              </a:solidFill>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2"/>
          <p:cNvSpPr>
            <a:spLocks noGrp="1" noChangeArrowheads="1"/>
          </p:cNvSpPr>
          <p:nvPr>
            <p:ph type="title" idx="4294967295"/>
          </p:nvPr>
        </p:nvSpPr>
        <p:spPr/>
        <p:txBody>
          <a:bodyPr/>
          <a:lstStyle/>
          <a:p>
            <a:endParaRPr lang="zh-CN" altLang="en-US" smtClean="0"/>
          </a:p>
        </p:txBody>
      </p:sp>
      <p:sp>
        <p:nvSpPr>
          <p:cNvPr id="67587" name="Rectangle 3"/>
          <p:cNvSpPr>
            <a:spLocks noGrp="1" noChangeArrowheads="1"/>
          </p:cNvSpPr>
          <p:nvPr>
            <p:ph type="body" idx="4294967295"/>
          </p:nvPr>
        </p:nvSpPr>
        <p:spPr>
          <a:xfrm>
            <a:off x="457200" y="1214422"/>
            <a:ext cx="8229600" cy="4525963"/>
          </a:xfrm>
        </p:spPr>
        <p:txBody>
          <a:bodyPr/>
          <a:lstStyle/>
          <a:p>
            <a:pPr>
              <a:buFont typeface="Wingdings" pitchFamily="2" charset="2"/>
              <a:buChar char="Ø"/>
            </a:pPr>
            <a:r>
              <a:rPr lang="en-US" altLang="zh-CN" sz="2800" b="1" dirty="0" smtClean="0">
                <a:solidFill>
                  <a:srgbClr val="000000"/>
                </a:solidFill>
                <a:latin typeface="宋体" pitchFamily="2" charset="-122"/>
                <a:ea typeface="宋体" pitchFamily="2" charset="-122"/>
                <a:cs typeface="Calibri" pitchFamily="34" charset="0"/>
              </a:rPr>
              <a:t>2.</a:t>
            </a:r>
            <a:r>
              <a:rPr lang="zh-CN" altLang="en-US" sz="2800" b="1" dirty="0" smtClean="0">
                <a:solidFill>
                  <a:srgbClr val="000000"/>
                </a:solidFill>
                <a:latin typeface="宋体" pitchFamily="2" charset="-122"/>
                <a:ea typeface="宋体" pitchFamily="2" charset="-122"/>
                <a:cs typeface="Calibri" pitchFamily="34" charset="0"/>
              </a:rPr>
              <a:t>培训的方法</a:t>
            </a:r>
          </a:p>
          <a:p>
            <a:endParaRPr lang="zh-CN" altLang="en-US" sz="2800" b="1" dirty="0" smtClean="0">
              <a:solidFill>
                <a:srgbClr val="000000"/>
              </a:solidFill>
              <a:latin typeface="宋体" pitchFamily="2" charset="-122"/>
              <a:ea typeface="宋体" pitchFamily="2" charset="-122"/>
              <a:cs typeface="Calibri" pitchFamily="34" charset="0"/>
            </a:endParaRPr>
          </a:p>
          <a:p>
            <a:pPr>
              <a:buFont typeface="Wingdings" pitchFamily="2" charset="2"/>
              <a:buNone/>
            </a:pPr>
            <a:r>
              <a:rPr lang="zh-CN" altLang="en-US" sz="2400" b="1" dirty="0" smtClean="0">
                <a:solidFill>
                  <a:srgbClr val="000000"/>
                </a:solidFill>
                <a:latin typeface="宋体" pitchFamily="2" charset="-122"/>
                <a:ea typeface="宋体" pitchFamily="2" charset="-122"/>
                <a:cs typeface="Calibri" pitchFamily="34" charset="0"/>
              </a:rPr>
              <a:t>（</a:t>
            </a:r>
            <a:r>
              <a:rPr lang="en-US" altLang="zh-CN" sz="2400" b="1" dirty="0" smtClean="0">
                <a:solidFill>
                  <a:srgbClr val="000000"/>
                </a:solidFill>
                <a:latin typeface="宋体" pitchFamily="2" charset="-122"/>
                <a:ea typeface="宋体" pitchFamily="2" charset="-122"/>
                <a:cs typeface="Calibri" pitchFamily="34" charset="0"/>
              </a:rPr>
              <a:t>1</a:t>
            </a:r>
            <a:r>
              <a:rPr lang="zh-CN" altLang="en-US" sz="2400" b="1" dirty="0" smtClean="0">
                <a:solidFill>
                  <a:srgbClr val="000000"/>
                </a:solidFill>
                <a:latin typeface="宋体" pitchFamily="2" charset="-122"/>
                <a:ea typeface="宋体" pitchFamily="2" charset="-122"/>
                <a:cs typeface="Calibri" pitchFamily="34" charset="0"/>
              </a:rPr>
              <a:t>）在职培训：工作轮换、学徒培训、辅导培训</a:t>
            </a:r>
          </a:p>
          <a:p>
            <a:pPr>
              <a:buFont typeface="Wingdings" pitchFamily="2" charset="2"/>
              <a:buNone/>
            </a:pPr>
            <a:endParaRPr lang="zh-CN" altLang="en-US" sz="2400" b="1" dirty="0" smtClean="0">
              <a:solidFill>
                <a:srgbClr val="000000"/>
              </a:solidFill>
              <a:latin typeface="宋体" pitchFamily="2" charset="-122"/>
              <a:ea typeface="宋体" pitchFamily="2" charset="-122"/>
              <a:cs typeface="Calibri" pitchFamily="34" charset="0"/>
            </a:endParaRPr>
          </a:p>
          <a:p>
            <a:pPr>
              <a:buFont typeface="Wingdings" pitchFamily="2" charset="2"/>
              <a:buNone/>
            </a:pPr>
            <a:r>
              <a:rPr lang="zh-CN" altLang="en-US" sz="2400" b="1" dirty="0" smtClean="0">
                <a:solidFill>
                  <a:srgbClr val="000000"/>
                </a:solidFill>
                <a:latin typeface="宋体" pitchFamily="2" charset="-122"/>
                <a:ea typeface="宋体" pitchFamily="2" charset="-122"/>
                <a:cs typeface="Calibri" pitchFamily="34" charset="0"/>
              </a:rPr>
              <a:t>（</a:t>
            </a:r>
            <a:r>
              <a:rPr lang="en-US" altLang="zh-CN" sz="2400" b="1" dirty="0" smtClean="0">
                <a:solidFill>
                  <a:srgbClr val="000000"/>
                </a:solidFill>
                <a:latin typeface="宋体" pitchFamily="2" charset="-122"/>
                <a:ea typeface="宋体" pitchFamily="2" charset="-122"/>
                <a:cs typeface="Calibri" pitchFamily="34" charset="0"/>
              </a:rPr>
              <a:t>2</a:t>
            </a:r>
            <a:r>
              <a:rPr lang="zh-CN" altLang="en-US" sz="2400" b="1" dirty="0" smtClean="0">
                <a:solidFill>
                  <a:srgbClr val="000000"/>
                </a:solidFill>
                <a:latin typeface="宋体" pitchFamily="2" charset="-122"/>
                <a:ea typeface="宋体" pitchFamily="2" charset="-122"/>
                <a:cs typeface="Calibri" pitchFamily="34" charset="0"/>
              </a:rPr>
              <a:t>）脱产培训</a:t>
            </a:r>
          </a:p>
          <a:p>
            <a:pPr>
              <a:buFont typeface="Wingdings" pitchFamily="2" charset="2"/>
              <a:buNone/>
            </a:pPr>
            <a:r>
              <a:rPr lang="en-US" altLang="zh-CN" sz="2400" b="1" dirty="0" smtClean="0">
                <a:solidFill>
                  <a:srgbClr val="000000"/>
                </a:solidFill>
                <a:latin typeface="宋体" pitchFamily="2" charset="-122"/>
                <a:ea typeface="宋体" pitchFamily="2" charset="-122"/>
                <a:cs typeface="Calibri" pitchFamily="34" charset="0"/>
              </a:rPr>
              <a:t>     a.</a:t>
            </a:r>
            <a:r>
              <a:rPr lang="zh-CN" altLang="en-US" sz="2400" b="1" dirty="0" smtClean="0">
                <a:solidFill>
                  <a:srgbClr val="000000"/>
                </a:solidFill>
                <a:latin typeface="宋体" pitchFamily="2" charset="-122"/>
                <a:ea typeface="宋体" pitchFamily="2" charset="-122"/>
                <a:cs typeface="Calibri" pitchFamily="34" charset="0"/>
              </a:rPr>
              <a:t>讲授法</a:t>
            </a:r>
          </a:p>
          <a:p>
            <a:pPr>
              <a:buFont typeface="Wingdings" pitchFamily="2" charset="2"/>
              <a:buNone/>
            </a:pPr>
            <a:r>
              <a:rPr lang="en-US" altLang="zh-CN" sz="2400" b="1" dirty="0" smtClean="0">
                <a:solidFill>
                  <a:srgbClr val="000000"/>
                </a:solidFill>
                <a:latin typeface="宋体" pitchFamily="2" charset="-122"/>
                <a:ea typeface="宋体" pitchFamily="2" charset="-122"/>
                <a:cs typeface="Calibri" pitchFamily="34" charset="0"/>
              </a:rPr>
              <a:t>     b.</a:t>
            </a:r>
            <a:r>
              <a:rPr lang="zh-CN" altLang="en-US" sz="2400" b="1" dirty="0" smtClean="0">
                <a:solidFill>
                  <a:srgbClr val="000000"/>
                </a:solidFill>
                <a:latin typeface="宋体" pitchFamily="2" charset="-122"/>
                <a:ea typeface="宋体" pitchFamily="2" charset="-122"/>
                <a:cs typeface="Calibri" pitchFamily="34" charset="0"/>
              </a:rPr>
              <a:t>讨论法</a:t>
            </a:r>
          </a:p>
          <a:p>
            <a:pPr>
              <a:buFont typeface="Wingdings" pitchFamily="2" charset="2"/>
              <a:buNone/>
            </a:pPr>
            <a:r>
              <a:rPr lang="en-US" altLang="zh-CN" sz="2400" b="1" dirty="0" smtClean="0">
                <a:solidFill>
                  <a:srgbClr val="000000"/>
                </a:solidFill>
                <a:latin typeface="宋体" pitchFamily="2" charset="-122"/>
                <a:ea typeface="宋体" pitchFamily="2" charset="-122"/>
                <a:cs typeface="Calibri" pitchFamily="34" charset="0"/>
              </a:rPr>
              <a:t>     c.</a:t>
            </a:r>
            <a:r>
              <a:rPr lang="zh-CN" altLang="en-US" sz="2400" b="1" dirty="0" smtClean="0">
                <a:solidFill>
                  <a:srgbClr val="000000"/>
                </a:solidFill>
                <a:latin typeface="宋体" pitchFamily="2" charset="-122"/>
                <a:ea typeface="宋体" pitchFamily="2" charset="-122"/>
                <a:cs typeface="Calibri" pitchFamily="34" charset="0"/>
              </a:rPr>
              <a:t>案例分析法</a:t>
            </a:r>
          </a:p>
          <a:p>
            <a:pPr>
              <a:buFont typeface="Wingdings" pitchFamily="2" charset="2"/>
              <a:buNone/>
            </a:pPr>
            <a:r>
              <a:rPr lang="en-US" altLang="zh-CN" sz="2400" b="1" dirty="0" smtClean="0">
                <a:solidFill>
                  <a:srgbClr val="000000"/>
                </a:solidFill>
                <a:latin typeface="宋体" pitchFamily="2" charset="-122"/>
                <a:ea typeface="宋体" pitchFamily="2" charset="-122"/>
                <a:cs typeface="Calibri" pitchFamily="34" charset="0"/>
              </a:rPr>
              <a:t>     d.</a:t>
            </a:r>
            <a:r>
              <a:rPr lang="zh-CN" altLang="en-US" sz="2400" b="1" dirty="0" smtClean="0">
                <a:solidFill>
                  <a:srgbClr val="000000"/>
                </a:solidFill>
                <a:latin typeface="宋体" pitchFamily="2" charset="-122"/>
                <a:ea typeface="宋体" pitchFamily="2" charset="-122"/>
                <a:cs typeface="Calibri" pitchFamily="34" charset="0"/>
              </a:rPr>
              <a:t>角色扮演法</a:t>
            </a:r>
          </a:p>
          <a:p>
            <a:pPr>
              <a:buFont typeface="Wingdings" pitchFamily="2" charset="2"/>
              <a:buNone/>
            </a:pPr>
            <a:r>
              <a:rPr lang="en-US" altLang="zh-CN" sz="2400" b="1" dirty="0" smtClean="0">
                <a:solidFill>
                  <a:srgbClr val="000000"/>
                </a:solidFill>
                <a:latin typeface="宋体" pitchFamily="2" charset="-122"/>
                <a:ea typeface="宋体" pitchFamily="2" charset="-122"/>
                <a:cs typeface="Calibri" pitchFamily="34" charset="0"/>
              </a:rPr>
              <a:t>     e.</a:t>
            </a:r>
            <a:r>
              <a:rPr lang="zh-CN" altLang="en-US" sz="2400" b="1" dirty="0" smtClean="0">
                <a:solidFill>
                  <a:srgbClr val="000000"/>
                </a:solidFill>
                <a:latin typeface="宋体" pitchFamily="2" charset="-122"/>
                <a:ea typeface="宋体" pitchFamily="2" charset="-122"/>
                <a:cs typeface="Calibri" pitchFamily="34" charset="0"/>
              </a:rPr>
              <a:t>工作模拟法</a:t>
            </a:r>
          </a:p>
          <a:p>
            <a:pPr>
              <a:buFont typeface="Wingdings" pitchFamily="2" charset="2"/>
              <a:buNone/>
            </a:pPr>
            <a:r>
              <a:rPr lang="en-US" altLang="zh-CN" sz="2400" b="1" dirty="0" smtClean="0">
                <a:solidFill>
                  <a:srgbClr val="000000"/>
                </a:solidFill>
                <a:latin typeface="宋体" pitchFamily="2" charset="-122"/>
                <a:ea typeface="宋体" pitchFamily="2" charset="-122"/>
                <a:cs typeface="Calibri" pitchFamily="34" charset="0"/>
              </a:rPr>
              <a:t>     f.</a:t>
            </a:r>
            <a:r>
              <a:rPr lang="zh-CN" altLang="en-US" sz="2400" b="1" dirty="0" smtClean="0">
                <a:solidFill>
                  <a:srgbClr val="000000"/>
                </a:solidFill>
                <a:latin typeface="宋体" pitchFamily="2" charset="-122"/>
                <a:ea typeface="宋体" pitchFamily="2" charset="-122"/>
                <a:cs typeface="Calibri" pitchFamily="34" charset="0"/>
              </a:rPr>
              <a:t>网络培训法</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2"/>
          <p:cNvSpPr>
            <a:spLocks noGrp="1" noChangeArrowheads="1"/>
          </p:cNvSpPr>
          <p:nvPr>
            <p:ph type="title" idx="4294967295"/>
          </p:nvPr>
        </p:nvSpPr>
        <p:spPr/>
        <p:txBody>
          <a:bodyPr/>
          <a:lstStyle/>
          <a:p>
            <a:r>
              <a:rPr lang="en-US" altLang="zh-CN" sz="4000" dirty="0" smtClean="0">
                <a:latin typeface="微软雅黑" pitchFamily="34" charset="-122"/>
                <a:ea typeface="微软雅黑" pitchFamily="34" charset="-122"/>
              </a:rPr>
              <a:t>9.5</a:t>
            </a:r>
            <a:r>
              <a:rPr lang="zh-CN" altLang="en-US" sz="4000" dirty="0" smtClean="0">
                <a:latin typeface="微软雅黑" pitchFamily="34" charset="-122"/>
                <a:ea typeface="微软雅黑" pitchFamily="34" charset="-122"/>
              </a:rPr>
              <a:t>绩效管理</a:t>
            </a:r>
          </a:p>
        </p:txBody>
      </p:sp>
      <p:sp>
        <p:nvSpPr>
          <p:cNvPr id="69635" name="Rectangle 3"/>
          <p:cNvSpPr>
            <a:spLocks noGrp="1" noChangeArrowheads="1"/>
          </p:cNvSpPr>
          <p:nvPr>
            <p:ph type="body" idx="4294967295"/>
          </p:nvPr>
        </p:nvSpPr>
        <p:spPr>
          <a:xfrm>
            <a:off x="457200" y="1500174"/>
            <a:ext cx="8229600" cy="4525963"/>
          </a:xfrm>
        </p:spPr>
        <p:txBody>
          <a:bodyPr/>
          <a:lstStyle/>
          <a:p>
            <a:r>
              <a:rPr lang="en-US" altLang="zh-CN" b="1" dirty="0" smtClean="0">
                <a:latin typeface="宋体" pitchFamily="2" charset="-122"/>
                <a:ea typeface="宋体" pitchFamily="2" charset="-122"/>
              </a:rPr>
              <a:t>9.5.1</a:t>
            </a:r>
            <a:r>
              <a:rPr lang="zh-CN" altLang="en-US" b="1" dirty="0" smtClean="0">
                <a:latin typeface="宋体" pitchFamily="2" charset="-122"/>
                <a:ea typeface="宋体" pitchFamily="2" charset="-122"/>
              </a:rPr>
              <a:t>绩效管理的概念与意义</a:t>
            </a:r>
          </a:p>
          <a:p>
            <a:pPr>
              <a:buFont typeface="Wingdings" pitchFamily="2" charset="2"/>
              <a:buChar char="Ø"/>
            </a:pPr>
            <a:r>
              <a:rPr lang="en-US" altLang="zh-CN" sz="2800" b="1" dirty="0" smtClean="0">
                <a:solidFill>
                  <a:srgbClr val="000000"/>
                </a:solidFill>
                <a:latin typeface="宋体" pitchFamily="2" charset="-122"/>
                <a:ea typeface="宋体" pitchFamily="2" charset="-122"/>
                <a:cs typeface="Calibri" pitchFamily="34" charset="0"/>
              </a:rPr>
              <a:t>1.</a:t>
            </a:r>
            <a:r>
              <a:rPr lang="zh-CN" altLang="en-US" sz="2800" b="1" dirty="0" smtClean="0">
                <a:solidFill>
                  <a:srgbClr val="000000"/>
                </a:solidFill>
                <a:latin typeface="宋体" pitchFamily="2" charset="-122"/>
                <a:ea typeface="宋体" pitchFamily="2" charset="-122"/>
                <a:cs typeface="Calibri" pitchFamily="34" charset="0"/>
              </a:rPr>
              <a:t>绩效</a:t>
            </a:r>
          </a:p>
          <a:p>
            <a:pPr>
              <a:buFont typeface="Wingdings" pitchFamily="2" charset="2"/>
              <a:buNone/>
            </a:pPr>
            <a:r>
              <a:rPr lang="zh-CN" altLang="en-US" sz="2400" b="1" dirty="0" smtClean="0">
                <a:solidFill>
                  <a:srgbClr val="000000"/>
                </a:solidFill>
                <a:latin typeface="宋体" pitchFamily="2" charset="-122"/>
                <a:ea typeface="宋体" pitchFamily="2" charset="-122"/>
                <a:cs typeface="Calibri" pitchFamily="34" charset="0"/>
              </a:rPr>
              <a:t>  所谓绩效，就是指员工在工作过程中所表现出来的与组织目标相关的并且能够被评价的工作结果、工作行为和工作方式。</a:t>
            </a:r>
          </a:p>
          <a:p>
            <a:pPr>
              <a:buFont typeface="Wingdings" pitchFamily="2" charset="2"/>
              <a:buNone/>
            </a:pPr>
            <a:endParaRPr lang="zh-CN" altLang="en-US" sz="2400" b="1" dirty="0" smtClean="0">
              <a:solidFill>
                <a:srgbClr val="000000"/>
              </a:solidFill>
              <a:latin typeface="宋体" pitchFamily="2" charset="-122"/>
              <a:ea typeface="宋体" pitchFamily="2" charset="-122"/>
              <a:cs typeface="Calibri" pitchFamily="34" charset="0"/>
            </a:endParaRPr>
          </a:p>
          <a:p>
            <a:pPr>
              <a:buFont typeface="Wingdings" pitchFamily="2" charset="2"/>
              <a:buNone/>
            </a:pPr>
            <a:r>
              <a:rPr lang="zh-CN" altLang="en-US" sz="2400" b="1" dirty="0" smtClean="0">
                <a:solidFill>
                  <a:srgbClr val="000000"/>
                </a:solidFill>
                <a:latin typeface="宋体" pitchFamily="2" charset="-122"/>
                <a:ea typeface="宋体" pitchFamily="2" charset="-122"/>
                <a:cs typeface="Calibri" pitchFamily="34" charset="0"/>
              </a:rPr>
              <a:t>  绩效具有以下三个主要的特点：</a:t>
            </a:r>
          </a:p>
          <a:p>
            <a:pPr>
              <a:buFont typeface="Wingdings" pitchFamily="2" charset="2"/>
              <a:buNone/>
            </a:pPr>
            <a:r>
              <a:rPr lang="zh-CN" altLang="en-US" sz="2400" b="1" dirty="0" smtClean="0">
                <a:solidFill>
                  <a:srgbClr val="000000"/>
                </a:solidFill>
                <a:latin typeface="宋体" pitchFamily="2" charset="-122"/>
                <a:ea typeface="宋体" pitchFamily="2" charset="-122"/>
                <a:cs typeface="Calibri" pitchFamily="34" charset="0"/>
              </a:rPr>
              <a:t>  （</a:t>
            </a:r>
            <a:r>
              <a:rPr lang="en-US" altLang="zh-CN" sz="2400" b="1" dirty="0" smtClean="0">
                <a:solidFill>
                  <a:srgbClr val="000000"/>
                </a:solidFill>
                <a:latin typeface="宋体" pitchFamily="2" charset="-122"/>
                <a:ea typeface="宋体" pitchFamily="2" charset="-122"/>
                <a:cs typeface="Calibri" pitchFamily="34" charset="0"/>
              </a:rPr>
              <a:t>1</a:t>
            </a:r>
            <a:r>
              <a:rPr lang="zh-CN" altLang="en-US" sz="2400" b="1" dirty="0" smtClean="0">
                <a:solidFill>
                  <a:srgbClr val="000000"/>
                </a:solidFill>
                <a:latin typeface="宋体" pitchFamily="2" charset="-122"/>
                <a:ea typeface="宋体" pitchFamily="2" charset="-122"/>
                <a:cs typeface="Calibri" pitchFamily="34" charset="0"/>
              </a:rPr>
              <a:t>）多因性 </a:t>
            </a:r>
          </a:p>
          <a:p>
            <a:pPr>
              <a:buFont typeface="Wingdings" pitchFamily="2" charset="2"/>
              <a:buNone/>
            </a:pPr>
            <a:r>
              <a:rPr lang="zh-CN" altLang="en-US" sz="2400" b="1" dirty="0" smtClean="0">
                <a:solidFill>
                  <a:srgbClr val="000000"/>
                </a:solidFill>
                <a:latin typeface="宋体" pitchFamily="2" charset="-122"/>
                <a:ea typeface="宋体" pitchFamily="2" charset="-122"/>
                <a:cs typeface="Calibri" pitchFamily="34" charset="0"/>
              </a:rPr>
              <a:t>  （</a:t>
            </a:r>
            <a:r>
              <a:rPr lang="en-US" altLang="zh-CN" sz="2400" b="1" dirty="0" smtClean="0">
                <a:solidFill>
                  <a:srgbClr val="000000"/>
                </a:solidFill>
                <a:latin typeface="宋体" pitchFamily="2" charset="-122"/>
                <a:ea typeface="宋体" pitchFamily="2" charset="-122"/>
                <a:cs typeface="Calibri" pitchFamily="34" charset="0"/>
              </a:rPr>
              <a:t>2</a:t>
            </a:r>
            <a:r>
              <a:rPr lang="zh-CN" altLang="en-US" sz="2400" b="1" dirty="0" smtClean="0">
                <a:solidFill>
                  <a:srgbClr val="000000"/>
                </a:solidFill>
                <a:latin typeface="宋体" pitchFamily="2" charset="-122"/>
                <a:ea typeface="宋体" pitchFamily="2" charset="-122"/>
                <a:cs typeface="Calibri" pitchFamily="34" charset="0"/>
              </a:rPr>
              <a:t>）多维性 </a:t>
            </a:r>
          </a:p>
          <a:p>
            <a:pPr>
              <a:buFont typeface="Wingdings" pitchFamily="2" charset="2"/>
              <a:buNone/>
            </a:pPr>
            <a:r>
              <a:rPr lang="zh-CN" altLang="en-US" sz="2400" b="1" dirty="0" smtClean="0">
                <a:solidFill>
                  <a:srgbClr val="000000"/>
                </a:solidFill>
                <a:latin typeface="宋体" pitchFamily="2" charset="-122"/>
                <a:ea typeface="宋体" pitchFamily="2" charset="-122"/>
                <a:cs typeface="Calibri" pitchFamily="34" charset="0"/>
              </a:rPr>
              <a:t>  （</a:t>
            </a:r>
            <a:r>
              <a:rPr lang="en-US" altLang="zh-CN" sz="2400" b="1" dirty="0" smtClean="0">
                <a:solidFill>
                  <a:srgbClr val="000000"/>
                </a:solidFill>
                <a:latin typeface="宋体" pitchFamily="2" charset="-122"/>
                <a:ea typeface="宋体" pitchFamily="2" charset="-122"/>
                <a:cs typeface="Calibri" pitchFamily="34" charset="0"/>
              </a:rPr>
              <a:t>3</a:t>
            </a:r>
            <a:r>
              <a:rPr lang="zh-CN" altLang="en-US" sz="2400" b="1" dirty="0" smtClean="0">
                <a:solidFill>
                  <a:srgbClr val="000000"/>
                </a:solidFill>
                <a:latin typeface="宋体" pitchFamily="2" charset="-122"/>
                <a:ea typeface="宋体" pitchFamily="2" charset="-122"/>
                <a:cs typeface="Calibri" pitchFamily="34" charset="0"/>
              </a:rPr>
              <a:t>）动态性</a:t>
            </a:r>
            <a:r>
              <a:rPr lang="zh-CN" altLang="en-US" sz="2800" b="1" dirty="0" smtClean="0">
                <a:solidFill>
                  <a:srgbClr val="000000"/>
                </a:solidFill>
                <a:latin typeface="宋体" pitchFamily="2" charset="-122"/>
                <a:ea typeface="宋体" pitchFamily="2" charset="-122"/>
                <a:cs typeface="Calibri" pitchFamily="34" charset="0"/>
              </a:rPr>
              <a:t> </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2"/>
          <p:cNvSpPr>
            <a:spLocks noGrp="1" noChangeArrowheads="1"/>
          </p:cNvSpPr>
          <p:nvPr>
            <p:ph type="title" idx="4294967295"/>
          </p:nvPr>
        </p:nvSpPr>
        <p:spPr/>
        <p:txBody>
          <a:bodyPr/>
          <a:lstStyle/>
          <a:p>
            <a:endParaRPr lang="zh-CN" altLang="en-US" smtClean="0"/>
          </a:p>
        </p:txBody>
      </p:sp>
      <p:sp>
        <p:nvSpPr>
          <p:cNvPr id="70659" name="Rectangle 3"/>
          <p:cNvSpPr>
            <a:spLocks noGrp="1" noChangeArrowheads="1"/>
          </p:cNvSpPr>
          <p:nvPr>
            <p:ph type="body" idx="4294967295"/>
          </p:nvPr>
        </p:nvSpPr>
        <p:spPr>
          <a:xfrm>
            <a:off x="457200" y="1295400"/>
            <a:ext cx="8507413" cy="5029200"/>
          </a:xfrm>
        </p:spPr>
        <p:txBody>
          <a:bodyPr/>
          <a:lstStyle/>
          <a:p>
            <a:pPr>
              <a:buFont typeface="Wingdings" pitchFamily="2" charset="2"/>
              <a:buChar char="Ø"/>
            </a:pPr>
            <a:r>
              <a:rPr lang="en-US" altLang="zh-CN" sz="2800" b="1" dirty="0" smtClean="0">
                <a:solidFill>
                  <a:srgbClr val="000000"/>
                </a:solidFill>
                <a:latin typeface="宋体" pitchFamily="2" charset="-122"/>
                <a:ea typeface="宋体" pitchFamily="2" charset="-122"/>
                <a:cs typeface="Calibri" pitchFamily="34" charset="0"/>
              </a:rPr>
              <a:t>2.</a:t>
            </a:r>
            <a:r>
              <a:rPr lang="zh-CN" altLang="en-US" sz="2800" b="1" dirty="0" smtClean="0">
                <a:solidFill>
                  <a:srgbClr val="000000"/>
                </a:solidFill>
                <a:latin typeface="宋体" pitchFamily="2" charset="-122"/>
                <a:ea typeface="宋体" pitchFamily="2" charset="-122"/>
                <a:cs typeface="Calibri" pitchFamily="34" charset="0"/>
              </a:rPr>
              <a:t>绩效管理</a:t>
            </a:r>
          </a:p>
          <a:p>
            <a:pPr>
              <a:buFont typeface="Wingdings" pitchFamily="2" charset="2"/>
              <a:buChar char="Ø"/>
            </a:pPr>
            <a:endParaRPr lang="zh-CN" altLang="en-US" sz="2800" b="1" dirty="0" smtClean="0">
              <a:solidFill>
                <a:srgbClr val="000000"/>
              </a:solidFill>
              <a:latin typeface="宋体" pitchFamily="2" charset="-122"/>
              <a:ea typeface="宋体" pitchFamily="2" charset="-122"/>
              <a:cs typeface="Calibri" pitchFamily="34" charset="0"/>
            </a:endParaRPr>
          </a:p>
          <a:p>
            <a:pPr>
              <a:buFont typeface="Wingdings" pitchFamily="2" charset="2"/>
              <a:buNone/>
            </a:pPr>
            <a:r>
              <a:rPr lang="zh-CN" altLang="en-US" sz="2400" b="1" dirty="0" smtClean="0">
                <a:solidFill>
                  <a:srgbClr val="000000"/>
                </a:solidFill>
                <a:latin typeface="宋体" pitchFamily="2" charset="-122"/>
                <a:ea typeface="宋体" pitchFamily="2" charset="-122"/>
                <a:cs typeface="Calibri" pitchFamily="34" charset="0"/>
              </a:rPr>
              <a:t>  绩效管理指的是管理者用来确保员工的工作行动和工作产出与组织的目标保持一致的方法及过程。</a:t>
            </a:r>
          </a:p>
          <a:p>
            <a:pPr>
              <a:buFont typeface="Wingdings" pitchFamily="2" charset="2"/>
              <a:buNone/>
            </a:pPr>
            <a:endParaRPr lang="zh-CN" altLang="en-US" sz="2400" b="1" dirty="0" smtClean="0">
              <a:solidFill>
                <a:srgbClr val="000000"/>
              </a:solidFill>
              <a:latin typeface="宋体" pitchFamily="2" charset="-122"/>
              <a:ea typeface="宋体" pitchFamily="2" charset="-122"/>
              <a:cs typeface="Calibri" pitchFamily="34" charset="0"/>
            </a:endParaRPr>
          </a:p>
          <a:p>
            <a:pPr>
              <a:buFont typeface="Wingdings" pitchFamily="2" charset="2"/>
              <a:buNone/>
            </a:pPr>
            <a:r>
              <a:rPr lang="zh-CN" altLang="en-US" sz="2400" b="1" dirty="0" smtClean="0">
                <a:solidFill>
                  <a:srgbClr val="000000"/>
                </a:solidFill>
                <a:latin typeface="宋体" pitchFamily="2" charset="-122"/>
                <a:ea typeface="宋体" pitchFamily="2" charset="-122"/>
                <a:cs typeface="Calibri" pitchFamily="34" charset="0"/>
              </a:rPr>
              <a:t>  绩效管理的具体目的有三个：</a:t>
            </a:r>
          </a:p>
          <a:p>
            <a:pPr>
              <a:buFont typeface="Wingdings" pitchFamily="2" charset="2"/>
              <a:buNone/>
            </a:pPr>
            <a:r>
              <a:rPr lang="zh-CN" altLang="en-US" sz="2400" b="1" dirty="0" smtClean="0">
                <a:solidFill>
                  <a:srgbClr val="000000"/>
                </a:solidFill>
                <a:latin typeface="宋体" pitchFamily="2" charset="-122"/>
                <a:ea typeface="宋体" pitchFamily="2" charset="-122"/>
                <a:cs typeface="Calibri" pitchFamily="34" charset="0"/>
              </a:rPr>
              <a:t>  第一是战略目的</a:t>
            </a:r>
          </a:p>
          <a:p>
            <a:pPr>
              <a:buFont typeface="Wingdings" pitchFamily="2" charset="2"/>
              <a:buNone/>
            </a:pPr>
            <a:r>
              <a:rPr lang="zh-CN" altLang="en-US" sz="2400" b="1" dirty="0" smtClean="0">
                <a:solidFill>
                  <a:srgbClr val="000000"/>
                </a:solidFill>
                <a:latin typeface="宋体" pitchFamily="2" charset="-122"/>
                <a:ea typeface="宋体" pitchFamily="2" charset="-122"/>
                <a:cs typeface="Calibri" pitchFamily="34" charset="0"/>
              </a:rPr>
              <a:t>  第二是管理目的</a:t>
            </a:r>
          </a:p>
          <a:p>
            <a:pPr>
              <a:buFont typeface="Wingdings" pitchFamily="2" charset="2"/>
              <a:buNone/>
            </a:pPr>
            <a:r>
              <a:rPr lang="zh-CN" altLang="en-US" sz="2400" b="1" dirty="0" smtClean="0">
                <a:solidFill>
                  <a:srgbClr val="000000"/>
                </a:solidFill>
                <a:latin typeface="宋体" pitchFamily="2" charset="-122"/>
                <a:ea typeface="宋体" pitchFamily="2" charset="-122"/>
                <a:cs typeface="Calibri" pitchFamily="34" charset="0"/>
              </a:rPr>
              <a:t>  第三是开发目的</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2"/>
          <p:cNvSpPr>
            <a:spLocks noGrp="1" noChangeArrowheads="1"/>
          </p:cNvSpPr>
          <p:nvPr>
            <p:ph type="title" idx="4294967295"/>
          </p:nvPr>
        </p:nvSpPr>
        <p:spPr/>
        <p:txBody>
          <a:bodyPr/>
          <a:lstStyle/>
          <a:p>
            <a:endParaRPr lang="zh-CN" altLang="en-US" smtClean="0"/>
          </a:p>
        </p:txBody>
      </p:sp>
      <p:sp>
        <p:nvSpPr>
          <p:cNvPr id="71683" name="Rectangle 3"/>
          <p:cNvSpPr>
            <a:spLocks noGrp="1" noChangeArrowheads="1"/>
          </p:cNvSpPr>
          <p:nvPr>
            <p:ph type="body" idx="4294967295"/>
          </p:nvPr>
        </p:nvSpPr>
        <p:spPr>
          <a:xfrm>
            <a:off x="457200" y="1428736"/>
            <a:ext cx="8229600" cy="4525963"/>
          </a:xfrm>
        </p:spPr>
        <p:txBody>
          <a:bodyPr/>
          <a:lstStyle/>
          <a:p>
            <a:pPr>
              <a:buFont typeface="Wingdings" pitchFamily="2" charset="2"/>
              <a:buChar char="Ø"/>
            </a:pPr>
            <a:r>
              <a:rPr lang="en-US" altLang="zh-CN" sz="2800" b="1" dirty="0" smtClean="0">
                <a:solidFill>
                  <a:srgbClr val="000000"/>
                </a:solidFill>
                <a:latin typeface="宋体" pitchFamily="2" charset="-122"/>
                <a:ea typeface="宋体" pitchFamily="2" charset="-122"/>
                <a:cs typeface="Calibri" pitchFamily="34" charset="0"/>
              </a:rPr>
              <a:t>3.</a:t>
            </a:r>
            <a:r>
              <a:rPr lang="zh-CN" altLang="en-US" sz="2800" b="1" dirty="0" smtClean="0">
                <a:solidFill>
                  <a:srgbClr val="000000"/>
                </a:solidFill>
                <a:latin typeface="宋体" pitchFamily="2" charset="-122"/>
                <a:ea typeface="宋体" pitchFamily="2" charset="-122"/>
                <a:cs typeface="Calibri" pitchFamily="34" charset="0"/>
              </a:rPr>
              <a:t>绩效管理与绩效考核的区别</a:t>
            </a:r>
          </a:p>
          <a:p>
            <a:pPr algn="just">
              <a:buFont typeface="Wingdings" pitchFamily="2" charset="2"/>
              <a:buNone/>
            </a:pPr>
            <a:r>
              <a:rPr lang="zh-CN" altLang="en-US" sz="2400" b="1" dirty="0" smtClean="0">
                <a:solidFill>
                  <a:srgbClr val="000000"/>
                </a:solidFill>
                <a:latin typeface="宋体" pitchFamily="2" charset="-122"/>
                <a:ea typeface="宋体" pitchFamily="2" charset="-122"/>
                <a:cs typeface="Calibri" pitchFamily="34" charset="0"/>
              </a:rPr>
              <a:t> </a:t>
            </a:r>
          </a:p>
          <a:p>
            <a:pPr algn="just">
              <a:buFont typeface="Wingdings" pitchFamily="2" charset="2"/>
              <a:buNone/>
            </a:pPr>
            <a:r>
              <a:rPr lang="zh-CN" altLang="en-US" sz="2400" b="1" dirty="0" smtClean="0">
                <a:solidFill>
                  <a:srgbClr val="000000"/>
                </a:solidFill>
                <a:latin typeface="宋体" pitchFamily="2" charset="-122"/>
                <a:ea typeface="宋体" pitchFamily="2" charset="-122"/>
                <a:cs typeface="Calibri" pitchFamily="34" charset="0"/>
              </a:rPr>
              <a:t>  完整意义上的绩效管理一般是由绩效计划、绩效沟通、绩效考核和绩效反馈这四个部分组成的一个系统。绩效考核只是绩效管理的一个组成部分，最多只是一个核心的组成部分而己，代表不了绩效管理的全部内容。 </a:t>
            </a:r>
          </a:p>
          <a:p>
            <a:pPr algn="just">
              <a:buFont typeface="Wingdings" pitchFamily="2" charset="2"/>
              <a:buNone/>
            </a:pPr>
            <a:endParaRPr lang="zh-CN" altLang="en-US" sz="2400" b="1" dirty="0" smtClean="0">
              <a:solidFill>
                <a:srgbClr val="000000"/>
              </a:solidFill>
              <a:latin typeface="宋体" pitchFamily="2" charset="-122"/>
              <a:ea typeface="宋体" pitchFamily="2" charset="-122"/>
              <a:cs typeface="Calibri" pitchFamily="34" charset="0"/>
            </a:endParaRPr>
          </a:p>
        </p:txBody>
      </p:sp>
      <p:pic>
        <p:nvPicPr>
          <p:cNvPr id="71684" name="图片 7"/>
          <p:cNvPicPr>
            <a:picLocks noChangeAspect="1" noChangeArrowheads="1"/>
          </p:cNvPicPr>
          <p:nvPr/>
        </p:nvPicPr>
        <p:blipFill>
          <a:blip r:embed="rId2"/>
          <a:srcRect/>
          <a:stretch>
            <a:fillRect/>
          </a:stretch>
        </p:blipFill>
        <p:spPr bwMode="auto">
          <a:xfrm>
            <a:off x="2484438" y="3937015"/>
            <a:ext cx="3573462" cy="1635125"/>
          </a:xfrm>
          <a:prstGeom prst="rect">
            <a:avLst/>
          </a:prstGeom>
          <a:noFill/>
          <a:ln w="9525">
            <a:noFill/>
            <a:miter lim="800000"/>
            <a:headEnd/>
            <a:tailEnd/>
          </a:ln>
        </p:spPr>
      </p:pic>
      <p:sp>
        <p:nvSpPr>
          <p:cNvPr id="71685" name="Rectangle 5"/>
          <p:cNvSpPr>
            <a:spLocks noChangeArrowheads="1"/>
          </p:cNvSpPr>
          <p:nvPr/>
        </p:nvSpPr>
        <p:spPr bwMode="auto">
          <a:xfrm>
            <a:off x="3059113" y="5661025"/>
            <a:ext cx="2343150" cy="366713"/>
          </a:xfrm>
          <a:prstGeom prst="rect">
            <a:avLst/>
          </a:prstGeom>
          <a:noFill/>
          <a:ln w="9525">
            <a:noFill/>
            <a:miter lim="800000"/>
            <a:headEnd/>
            <a:tailEnd/>
          </a:ln>
          <a:effectLst>
            <a:prstShdw prst="shdw17" dist="17961" dir="2700000">
              <a:schemeClr val="accent1">
                <a:gamma/>
                <a:shade val="60000"/>
                <a:invGamma/>
              </a:schemeClr>
            </a:prstShdw>
          </a:effectLst>
        </p:spPr>
        <p:txBody>
          <a:bodyPr wrap="none" anchor="ctr">
            <a:spAutoFit/>
          </a:bodyPr>
          <a:lstStyle/>
          <a:p>
            <a:pPr algn="ctr" eaLnBrk="0" hangingPunct="0"/>
            <a:r>
              <a:rPr lang="zh-CN" altLang="en-US">
                <a:ea typeface="宋体" pitchFamily="2" charset="-122"/>
              </a:rPr>
              <a:t>图</a:t>
            </a:r>
            <a:r>
              <a:rPr lang="en-US" altLang="zh-CN">
                <a:ea typeface="宋体" pitchFamily="2" charset="-122"/>
              </a:rPr>
              <a:t>9-6</a:t>
            </a:r>
            <a:r>
              <a:rPr lang="zh-CN" altLang="en-US">
                <a:ea typeface="宋体" pitchFamily="2" charset="-122"/>
              </a:rPr>
              <a:t>：绩效管理系统</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2"/>
          <p:cNvSpPr>
            <a:spLocks noGrp="1" noChangeArrowheads="1"/>
          </p:cNvSpPr>
          <p:nvPr>
            <p:ph type="title" idx="4294967295"/>
          </p:nvPr>
        </p:nvSpPr>
        <p:spPr/>
        <p:txBody>
          <a:bodyPr/>
          <a:lstStyle/>
          <a:p>
            <a:endParaRPr lang="zh-CN" altLang="en-US" smtClean="0"/>
          </a:p>
        </p:txBody>
      </p:sp>
      <p:sp>
        <p:nvSpPr>
          <p:cNvPr id="68611" name="Rectangle 3"/>
          <p:cNvSpPr>
            <a:spLocks noGrp="1" noChangeArrowheads="1"/>
          </p:cNvSpPr>
          <p:nvPr>
            <p:ph type="body" idx="4294967295"/>
          </p:nvPr>
        </p:nvSpPr>
        <p:spPr/>
        <p:txBody>
          <a:bodyPr/>
          <a:lstStyle/>
          <a:p>
            <a:endParaRPr lang="zh-CN" altLang="en-US" smtClean="0"/>
          </a:p>
          <a:p>
            <a:endParaRPr lang="zh-CN" altLang="en-US" smtClean="0"/>
          </a:p>
        </p:txBody>
      </p:sp>
      <p:sp>
        <p:nvSpPr>
          <p:cNvPr id="68612" name="Rectangle 4"/>
          <p:cNvSpPr>
            <a:spLocks noChangeArrowheads="1"/>
          </p:cNvSpPr>
          <p:nvPr/>
        </p:nvSpPr>
        <p:spPr bwMode="auto">
          <a:xfrm>
            <a:off x="1403350" y="1412875"/>
            <a:ext cx="6457950" cy="366713"/>
          </a:xfrm>
          <a:prstGeom prst="rect">
            <a:avLst/>
          </a:prstGeom>
          <a:noFill/>
          <a:ln w="9525">
            <a:noFill/>
            <a:miter lim="800000"/>
            <a:headEnd/>
            <a:tailEnd/>
          </a:ln>
          <a:effectLst>
            <a:prstShdw prst="shdw17" dist="17961" dir="2700000">
              <a:schemeClr val="accent1">
                <a:gamma/>
                <a:shade val="60000"/>
                <a:invGamma/>
              </a:schemeClr>
            </a:prstShdw>
          </a:effectLst>
        </p:spPr>
        <p:txBody>
          <a:bodyPr wrap="none" anchor="ctr">
            <a:spAutoFit/>
          </a:bodyPr>
          <a:lstStyle/>
          <a:p>
            <a:pPr algn="ctr" eaLnBrk="0" hangingPunct="0"/>
            <a:r>
              <a:rPr lang="zh-CN" altLang="en-US">
                <a:ea typeface="宋体" pitchFamily="2" charset="-122"/>
              </a:rPr>
              <a:t>表</a:t>
            </a:r>
            <a:r>
              <a:rPr lang="en-US" altLang="zh-CN">
                <a:ea typeface="宋体" pitchFamily="2" charset="-122"/>
              </a:rPr>
              <a:t>9-4</a:t>
            </a:r>
            <a:r>
              <a:rPr lang="zh-CN" altLang="en-US">
                <a:ea typeface="宋体" pitchFamily="2" charset="-122"/>
              </a:rPr>
              <a:t>：传统的绩效考核与现代的人力资源绩效管理的特点比较</a:t>
            </a:r>
          </a:p>
        </p:txBody>
      </p:sp>
      <p:graphicFrame>
        <p:nvGraphicFramePr>
          <p:cNvPr id="68715" name="Group 107"/>
          <p:cNvGraphicFramePr>
            <a:graphicFrameLocks noGrp="1"/>
          </p:cNvGraphicFramePr>
          <p:nvPr/>
        </p:nvGraphicFramePr>
        <p:xfrm>
          <a:off x="611188" y="1844675"/>
          <a:ext cx="8137525" cy="4464051"/>
        </p:xfrm>
        <a:graphic>
          <a:graphicData uri="http://schemas.openxmlformats.org/drawingml/2006/table">
            <a:tbl>
              <a:tblPr/>
              <a:tblGrid>
                <a:gridCol w="1081087"/>
                <a:gridCol w="2879725"/>
                <a:gridCol w="4176713"/>
              </a:tblGrid>
              <a:tr h="365125">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en-US" sz="1400" b="1" i="0" u="none" strike="noStrike" cap="none" normalizeH="0" baseline="0" smtClean="0">
                          <a:ln>
                            <a:noFill/>
                          </a:ln>
                          <a:solidFill>
                            <a:schemeClr val="tx1"/>
                          </a:solidFill>
                          <a:effectLst/>
                          <a:latin typeface="Calibri" pitchFamily="34" charset="0"/>
                          <a:ea typeface="宋体" pitchFamily="2" charset="-122"/>
                          <a:cs typeface="Arial" charset="0"/>
                        </a:rPr>
                        <a:t>　项目</a:t>
                      </a:r>
                      <a:endParaRPr kumimoji="0" lang="zh-CN" altLang="en-US" sz="1400" b="1" i="0" u="none" strike="noStrike" cap="none" normalizeH="0" baseline="0" smtClean="0">
                        <a:ln>
                          <a:noFill/>
                        </a:ln>
                        <a:solidFill>
                          <a:schemeClr val="tx1"/>
                        </a:solidFill>
                        <a:effectLst/>
                        <a:latin typeface="Arial" charset="0"/>
                        <a:ea typeface="宋体" pitchFamily="2" charset="-122"/>
                        <a:cs typeface="Arial" charset="0"/>
                      </a:endParaRPr>
                    </a:p>
                  </a:txBody>
                  <a:tcPr horzOverflow="overflow">
                    <a:lnL w="12700" cap="flat" cmpd="sng" algn="ctr">
                      <a:solidFill>
                        <a:srgbClr val="CCCCCC"/>
                      </a:solidFill>
                      <a:prstDash val="solid"/>
                      <a:round/>
                      <a:headEnd type="none" w="med" len="med"/>
                      <a:tailEnd type="none" w="med" len="med"/>
                    </a:lnL>
                    <a:lnR w="12700" cap="flat" cmpd="sng" algn="ctr">
                      <a:solidFill>
                        <a:srgbClr val="CCCCCC"/>
                      </a:solidFill>
                      <a:prstDash val="solid"/>
                      <a:round/>
                      <a:headEnd type="none" w="med" len="med"/>
                      <a:tailEnd type="none" w="med" len="med"/>
                    </a:lnR>
                    <a:lnT w="12700" cap="flat" cmpd="sng" algn="ctr">
                      <a:solidFill>
                        <a:srgbClr val="CCCCCC"/>
                      </a:solidFill>
                      <a:prstDash val="solid"/>
                      <a:round/>
                      <a:headEnd type="none" w="med" len="med"/>
                      <a:tailEnd type="none" w="med" len="med"/>
                    </a:lnT>
                    <a:lnB w="12700" cap="flat" cmpd="sng" algn="ctr">
                      <a:solidFill>
                        <a:srgbClr val="CCCCCC"/>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en-US" sz="1400" b="1" i="0" u="none" strike="noStrike" cap="none" normalizeH="0" baseline="0" smtClean="0">
                          <a:ln>
                            <a:noFill/>
                          </a:ln>
                          <a:solidFill>
                            <a:schemeClr val="tx1"/>
                          </a:solidFill>
                          <a:effectLst/>
                          <a:latin typeface="Calibri" pitchFamily="34" charset="0"/>
                          <a:ea typeface="宋体" pitchFamily="2" charset="-122"/>
                          <a:cs typeface="Arial" charset="0"/>
                        </a:rPr>
                        <a:t>　　　　传统的绩效考核</a:t>
                      </a:r>
                      <a:endParaRPr kumimoji="0" lang="zh-CN" altLang="en-US" sz="1400" b="1" i="0" u="none" strike="noStrike" cap="none" normalizeH="0" baseline="0" smtClean="0">
                        <a:ln>
                          <a:noFill/>
                        </a:ln>
                        <a:solidFill>
                          <a:schemeClr val="tx1"/>
                        </a:solidFill>
                        <a:effectLst/>
                        <a:latin typeface="Arial" charset="0"/>
                        <a:ea typeface="宋体" pitchFamily="2" charset="-122"/>
                        <a:cs typeface="Arial" charset="0"/>
                      </a:endParaRPr>
                    </a:p>
                  </a:txBody>
                  <a:tcPr horzOverflow="overflow">
                    <a:lnL w="12700" cap="flat" cmpd="sng" algn="ctr">
                      <a:solidFill>
                        <a:srgbClr val="CCCCCC"/>
                      </a:solidFill>
                      <a:prstDash val="solid"/>
                      <a:round/>
                      <a:headEnd type="none" w="med" len="med"/>
                      <a:tailEnd type="none" w="med" len="med"/>
                    </a:lnL>
                    <a:lnR w="12700" cap="flat" cmpd="sng" algn="ctr">
                      <a:solidFill>
                        <a:srgbClr val="CCCCCC"/>
                      </a:solidFill>
                      <a:prstDash val="solid"/>
                      <a:round/>
                      <a:headEnd type="none" w="med" len="med"/>
                      <a:tailEnd type="none" w="med" len="med"/>
                    </a:lnR>
                    <a:lnT w="12700" cap="flat" cmpd="sng" algn="ctr">
                      <a:solidFill>
                        <a:srgbClr val="CCCCCC"/>
                      </a:solidFill>
                      <a:prstDash val="solid"/>
                      <a:round/>
                      <a:headEnd type="none" w="med" len="med"/>
                      <a:tailEnd type="none" w="med" len="med"/>
                    </a:lnT>
                    <a:lnB w="12700" cap="flat" cmpd="sng" algn="ctr">
                      <a:solidFill>
                        <a:srgbClr val="CCCCCC"/>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en-US" sz="1400" b="1" i="0" u="none" strike="noStrike" cap="none" normalizeH="0" baseline="0" smtClean="0">
                          <a:ln>
                            <a:noFill/>
                          </a:ln>
                          <a:solidFill>
                            <a:schemeClr val="tx1"/>
                          </a:solidFill>
                          <a:effectLst/>
                          <a:latin typeface="Calibri" pitchFamily="34" charset="0"/>
                          <a:ea typeface="宋体" pitchFamily="2" charset="-122"/>
                          <a:cs typeface="Arial" charset="0"/>
                        </a:rPr>
                        <a:t>　　现代的人力资源绩效管理</a:t>
                      </a:r>
                      <a:endParaRPr kumimoji="0" lang="zh-CN" altLang="en-US" sz="1400" b="1" i="0" u="none" strike="noStrike" cap="none" normalizeH="0" baseline="0" smtClean="0">
                        <a:ln>
                          <a:noFill/>
                        </a:ln>
                        <a:solidFill>
                          <a:schemeClr val="tx1"/>
                        </a:solidFill>
                        <a:effectLst/>
                        <a:latin typeface="Arial" charset="0"/>
                        <a:ea typeface="宋体" pitchFamily="2" charset="-122"/>
                        <a:cs typeface="Arial" charset="0"/>
                      </a:endParaRPr>
                    </a:p>
                  </a:txBody>
                  <a:tcPr horzOverflow="overflow">
                    <a:lnL w="12700" cap="flat" cmpd="sng" algn="ctr">
                      <a:solidFill>
                        <a:srgbClr val="CCCCCC"/>
                      </a:solidFill>
                      <a:prstDash val="solid"/>
                      <a:round/>
                      <a:headEnd type="none" w="med" len="med"/>
                      <a:tailEnd type="none" w="med" len="med"/>
                    </a:lnL>
                    <a:lnR w="12700" cap="flat" cmpd="sng" algn="ctr">
                      <a:solidFill>
                        <a:srgbClr val="CCCCCC"/>
                      </a:solidFill>
                      <a:prstDash val="solid"/>
                      <a:round/>
                      <a:headEnd type="none" w="med" len="med"/>
                      <a:tailEnd type="none" w="med" len="med"/>
                    </a:lnR>
                    <a:lnT w="12700" cap="flat" cmpd="sng" algn="ctr">
                      <a:solidFill>
                        <a:srgbClr val="CCCCCC"/>
                      </a:solidFill>
                      <a:prstDash val="solid"/>
                      <a:round/>
                      <a:headEnd type="none" w="med" len="med"/>
                      <a:tailEnd type="none" w="med" len="med"/>
                    </a:lnT>
                    <a:lnB w="12700" cap="flat" cmpd="sng" algn="ctr">
                      <a:solidFill>
                        <a:srgbClr val="CCCCCC"/>
                      </a:solidFill>
                      <a:prstDash val="solid"/>
                      <a:round/>
                      <a:headEnd type="none" w="med" len="med"/>
                      <a:tailEnd type="none" w="med" len="med"/>
                    </a:lnB>
                    <a:lnTlToBr>
                      <a:noFill/>
                    </a:lnTlToBr>
                    <a:lnBlToTr>
                      <a:noFill/>
                    </a:lnBlToTr>
                    <a:noFill/>
                  </a:tcPr>
                </a:tc>
              </a:tr>
              <a:tr h="614363">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en-US" sz="1400" b="1" i="0" u="none" strike="noStrike" cap="none" normalizeH="0" baseline="0" smtClean="0">
                          <a:ln>
                            <a:noFill/>
                          </a:ln>
                          <a:solidFill>
                            <a:schemeClr val="tx1"/>
                          </a:solidFill>
                          <a:effectLst/>
                          <a:latin typeface="Calibri" pitchFamily="34" charset="0"/>
                          <a:ea typeface="宋体" pitchFamily="2" charset="-122"/>
                          <a:cs typeface="Arial" charset="0"/>
                        </a:rPr>
                        <a:t>参与人员</a:t>
                      </a:r>
                      <a:endParaRPr kumimoji="0" lang="zh-CN" altLang="en-US" sz="1400" b="1" i="0" u="none" strike="noStrike" cap="none" normalizeH="0" baseline="0" smtClean="0">
                        <a:ln>
                          <a:noFill/>
                        </a:ln>
                        <a:solidFill>
                          <a:schemeClr val="tx1"/>
                        </a:solidFill>
                        <a:effectLst/>
                        <a:latin typeface="Arial" charset="0"/>
                        <a:ea typeface="宋体" pitchFamily="2" charset="-122"/>
                        <a:cs typeface="Arial" charset="0"/>
                      </a:endParaRPr>
                    </a:p>
                  </a:txBody>
                  <a:tcPr anchor="ctr" horzOverflow="overflow">
                    <a:lnL w="12700" cap="flat" cmpd="sng" algn="ctr">
                      <a:solidFill>
                        <a:srgbClr val="CCCCCC"/>
                      </a:solidFill>
                      <a:prstDash val="solid"/>
                      <a:round/>
                      <a:headEnd type="none" w="med" len="med"/>
                      <a:tailEnd type="none" w="med" len="med"/>
                    </a:lnL>
                    <a:lnR w="12700" cap="flat" cmpd="sng" algn="ctr">
                      <a:solidFill>
                        <a:srgbClr val="CCCCCC"/>
                      </a:solidFill>
                      <a:prstDash val="solid"/>
                      <a:round/>
                      <a:headEnd type="none" w="med" len="med"/>
                      <a:tailEnd type="none" w="med" len="med"/>
                    </a:lnR>
                    <a:lnT w="12700" cap="flat" cmpd="sng" algn="ctr">
                      <a:solidFill>
                        <a:srgbClr val="CCCCCC"/>
                      </a:solidFill>
                      <a:prstDash val="solid"/>
                      <a:round/>
                      <a:headEnd type="none" w="med" len="med"/>
                      <a:tailEnd type="none" w="med" len="med"/>
                    </a:lnT>
                    <a:lnB w="12700" cap="flat" cmpd="sng" algn="ctr">
                      <a:solidFill>
                        <a:srgbClr val="CCCCCC"/>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en-US" sz="1400" b="1" i="0" u="none" strike="noStrike" cap="none" normalizeH="0" baseline="0" smtClean="0">
                          <a:ln>
                            <a:noFill/>
                          </a:ln>
                          <a:solidFill>
                            <a:schemeClr val="tx1"/>
                          </a:solidFill>
                          <a:effectLst/>
                          <a:latin typeface="Calibri" pitchFamily="34" charset="0"/>
                          <a:ea typeface="宋体" pitchFamily="2" charset="-122"/>
                          <a:cs typeface="Arial" charset="0"/>
                        </a:rPr>
                        <a:t>上级主管控制考评过程；</a:t>
                      </a:r>
                      <a:br>
                        <a:rPr kumimoji="0" lang="zh-CN" altLang="en-US" sz="1400" b="1" i="0" u="none" strike="noStrike" cap="none" normalizeH="0" baseline="0" smtClean="0">
                          <a:ln>
                            <a:noFill/>
                          </a:ln>
                          <a:solidFill>
                            <a:schemeClr val="tx1"/>
                          </a:solidFill>
                          <a:effectLst/>
                          <a:latin typeface="Calibri" pitchFamily="34" charset="0"/>
                          <a:ea typeface="宋体" pitchFamily="2" charset="-122"/>
                          <a:cs typeface="Arial" charset="0"/>
                        </a:rPr>
                      </a:br>
                      <a:r>
                        <a:rPr kumimoji="0" lang="zh-CN" altLang="en-US" sz="1400" b="1" i="0" u="none" strike="noStrike" cap="none" normalizeH="0" baseline="0" smtClean="0">
                          <a:ln>
                            <a:noFill/>
                          </a:ln>
                          <a:solidFill>
                            <a:schemeClr val="tx1"/>
                          </a:solidFill>
                          <a:effectLst/>
                          <a:latin typeface="Calibri" pitchFamily="34" charset="0"/>
                          <a:ea typeface="宋体" pitchFamily="2" charset="-122"/>
                          <a:cs typeface="Arial" charset="0"/>
                        </a:rPr>
                        <a:t>员工处于被动状态；</a:t>
                      </a:r>
                      <a:endParaRPr kumimoji="0" lang="zh-CN" altLang="en-US" sz="1400" b="1" i="0" u="none" strike="noStrike" cap="none" normalizeH="0" baseline="0" smtClean="0">
                        <a:ln>
                          <a:noFill/>
                        </a:ln>
                        <a:solidFill>
                          <a:schemeClr val="tx1"/>
                        </a:solidFill>
                        <a:effectLst/>
                        <a:latin typeface="Arial" charset="0"/>
                        <a:ea typeface="宋体" pitchFamily="2" charset="-122"/>
                        <a:cs typeface="Arial" charset="0"/>
                      </a:endParaRPr>
                    </a:p>
                  </a:txBody>
                  <a:tcPr anchor="ctr" horzOverflow="overflow">
                    <a:lnL w="12700" cap="flat" cmpd="sng" algn="ctr">
                      <a:solidFill>
                        <a:srgbClr val="CCCCCC"/>
                      </a:solidFill>
                      <a:prstDash val="solid"/>
                      <a:round/>
                      <a:headEnd type="none" w="med" len="med"/>
                      <a:tailEnd type="none" w="med" len="med"/>
                    </a:lnL>
                    <a:lnR w="12700" cap="flat" cmpd="sng" algn="ctr">
                      <a:solidFill>
                        <a:srgbClr val="CCCCCC"/>
                      </a:solidFill>
                      <a:prstDash val="solid"/>
                      <a:round/>
                      <a:headEnd type="none" w="med" len="med"/>
                      <a:tailEnd type="none" w="med" len="med"/>
                    </a:lnR>
                    <a:lnT w="12700" cap="flat" cmpd="sng" algn="ctr">
                      <a:solidFill>
                        <a:srgbClr val="CCCCCC"/>
                      </a:solidFill>
                      <a:prstDash val="solid"/>
                      <a:round/>
                      <a:headEnd type="none" w="med" len="med"/>
                      <a:tailEnd type="none" w="med" len="med"/>
                    </a:lnT>
                    <a:lnB w="12700" cap="flat" cmpd="sng" algn="ctr">
                      <a:solidFill>
                        <a:srgbClr val="CCCCCC"/>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en-US" sz="1400" b="1" i="0" u="none" strike="noStrike" cap="none" normalizeH="0" baseline="0" smtClean="0">
                          <a:ln>
                            <a:noFill/>
                          </a:ln>
                          <a:solidFill>
                            <a:schemeClr val="tx1"/>
                          </a:solidFill>
                          <a:effectLst/>
                          <a:latin typeface="Calibri" pitchFamily="34" charset="0"/>
                          <a:ea typeface="宋体" pitchFamily="2" charset="-122"/>
                          <a:cs typeface="Arial" charset="0"/>
                        </a:rPr>
                        <a:t>员工和上级主管共同进行考评过程；</a:t>
                      </a:r>
                      <a:br>
                        <a:rPr kumimoji="0" lang="zh-CN" altLang="en-US" sz="1400" b="1" i="0" u="none" strike="noStrike" cap="none" normalizeH="0" baseline="0" smtClean="0">
                          <a:ln>
                            <a:noFill/>
                          </a:ln>
                          <a:solidFill>
                            <a:schemeClr val="tx1"/>
                          </a:solidFill>
                          <a:effectLst/>
                          <a:latin typeface="Calibri" pitchFamily="34" charset="0"/>
                          <a:ea typeface="宋体" pitchFamily="2" charset="-122"/>
                          <a:cs typeface="Arial" charset="0"/>
                        </a:rPr>
                      </a:br>
                      <a:r>
                        <a:rPr kumimoji="0" lang="zh-CN" altLang="en-US" sz="1400" b="1" i="0" u="none" strike="noStrike" cap="none" normalizeH="0" baseline="0" smtClean="0">
                          <a:ln>
                            <a:noFill/>
                          </a:ln>
                          <a:solidFill>
                            <a:schemeClr val="tx1"/>
                          </a:solidFill>
                          <a:effectLst/>
                          <a:latin typeface="Calibri" pitchFamily="34" charset="0"/>
                          <a:ea typeface="宋体" pitchFamily="2" charset="-122"/>
                          <a:cs typeface="Arial" charset="0"/>
                        </a:rPr>
                        <a:t>员工与主管互相交流、沟通</a:t>
                      </a:r>
                      <a:endParaRPr kumimoji="0" lang="zh-CN" altLang="en-US" sz="1400" b="1" i="0" u="none" strike="noStrike" cap="none" normalizeH="0" baseline="0" smtClean="0">
                        <a:ln>
                          <a:noFill/>
                        </a:ln>
                        <a:solidFill>
                          <a:schemeClr val="tx1"/>
                        </a:solidFill>
                        <a:effectLst/>
                        <a:latin typeface="Arial" charset="0"/>
                        <a:ea typeface="宋体" pitchFamily="2" charset="-122"/>
                        <a:cs typeface="Arial" charset="0"/>
                      </a:endParaRPr>
                    </a:p>
                  </a:txBody>
                  <a:tcPr anchor="ctr" horzOverflow="overflow">
                    <a:lnL w="12700" cap="flat" cmpd="sng" algn="ctr">
                      <a:solidFill>
                        <a:srgbClr val="CCCCCC"/>
                      </a:solidFill>
                      <a:prstDash val="solid"/>
                      <a:round/>
                      <a:headEnd type="none" w="med" len="med"/>
                      <a:tailEnd type="none" w="med" len="med"/>
                    </a:lnL>
                    <a:lnR w="12700" cap="flat" cmpd="sng" algn="ctr">
                      <a:solidFill>
                        <a:srgbClr val="CCCCCC"/>
                      </a:solidFill>
                      <a:prstDash val="solid"/>
                      <a:round/>
                      <a:headEnd type="none" w="med" len="med"/>
                      <a:tailEnd type="none" w="med" len="med"/>
                    </a:lnR>
                    <a:lnT w="12700" cap="flat" cmpd="sng" algn="ctr">
                      <a:solidFill>
                        <a:srgbClr val="CCCCCC"/>
                      </a:solidFill>
                      <a:prstDash val="solid"/>
                      <a:round/>
                      <a:headEnd type="none" w="med" len="med"/>
                      <a:tailEnd type="none" w="med" len="med"/>
                    </a:lnT>
                    <a:lnB w="12700" cap="flat" cmpd="sng" algn="ctr">
                      <a:solidFill>
                        <a:srgbClr val="CCCCCC"/>
                      </a:solidFill>
                      <a:prstDash val="solid"/>
                      <a:round/>
                      <a:headEnd type="none" w="med" len="med"/>
                      <a:tailEnd type="none" w="med" len="med"/>
                    </a:lnB>
                    <a:lnTlToBr>
                      <a:noFill/>
                    </a:lnTlToBr>
                    <a:lnBlToTr>
                      <a:noFill/>
                    </a:lnBlToTr>
                    <a:noFill/>
                  </a:tcPr>
                </a:tc>
              </a:tr>
              <a:tr h="1273175">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en-US" sz="1400" b="1" i="0" u="none" strike="noStrike" cap="none" normalizeH="0" baseline="0" smtClean="0">
                          <a:ln>
                            <a:noFill/>
                          </a:ln>
                          <a:solidFill>
                            <a:schemeClr val="tx1"/>
                          </a:solidFill>
                          <a:effectLst/>
                          <a:latin typeface="Calibri" pitchFamily="34" charset="0"/>
                          <a:ea typeface="宋体" pitchFamily="2" charset="-122"/>
                          <a:cs typeface="Arial" charset="0"/>
                        </a:rPr>
                        <a:t>目的</a:t>
                      </a:r>
                      <a:endParaRPr kumimoji="0" lang="zh-CN" altLang="en-US" sz="1400" b="1" i="0" u="none" strike="noStrike" cap="none" normalizeH="0" baseline="0" smtClean="0">
                        <a:ln>
                          <a:noFill/>
                        </a:ln>
                        <a:solidFill>
                          <a:schemeClr val="tx1"/>
                        </a:solidFill>
                        <a:effectLst/>
                        <a:latin typeface="Arial" charset="0"/>
                        <a:ea typeface="宋体" pitchFamily="2" charset="-122"/>
                        <a:cs typeface="Arial" charset="0"/>
                      </a:endParaRPr>
                    </a:p>
                  </a:txBody>
                  <a:tcPr anchor="ctr" horzOverflow="overflow">
                    <a:lnL w="12700" cap="flat" cmpd="sng" algn="ctr">
                      <a:solidFill>
                        <a:srgbClr val="CCCCCC"/>
                      </a:solidFill>
                      <a:prstDash val="solid"/>
                      <a:round/>
                      <a:headEnd type="none" w="med" len="med"/>
                      <a:tailEnd type="none" w="med" len="med"/>
                    </a:lnL>
                    <a:lnR w="12700" cap="flat" cmpd="sng" algn="ctr">
                      <a:solidFill>
                        <a:srgbClr val="CCCCCC"/>
                      </a:solidFill>
                      <a:prstDash val="solid"/>
                      <a:round/>
                      <a:headEnd type="none" w="med" len="med"/>
                      <a:tailEnd type="none" w="med" len="med"/>
                    </a:lnR>
                    <a:lnT w="12700" cap="flat" cmpd="sng" algn="ctr">
                      <a:solidFill>
                        <a:srgbClr val="CCCCCC"/>
                      </a:solidFill>
                      <a:prstDash val="solid"/>
                      <a:round/>
                      <a:headEnd type="none" w="med" len="med"/>
                      <a:tailEnd type="none" w="med" len="med"/>
                    </a:lnT>
                    <a:lnB w="12700" cap="flat" cmpd="sng" algn="ctr">
                      <a:solidFill>
                        <a:srgbClr val="CCCCCC"/>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en-US" sz="1400" b="1" i="0" u="none" strike="noStrike" cap="none" normalizeH="0" baseline="0" smtClean="0">
                          <a:ln>
                            <a:noFill/>
                          </a:ln>
                          <a:solidFill>
                            <a:schemeClr val="tx1"/>
                          </a:solidFill>
                          <a:effectLst/>
                          <a:latin typeface="Calibri" pitchFamily="34" charset="0"/>
                          <a:ea typeface="宋体" pitchFamily="2" charset="-122"/>
                          <a:cs typeface="Arial" charset="0"/>
                        </a:rPr>
                        <a:t>总结工作经验教训，但并不着重未来的改进；</a:t>
                      </a:r>
                      <a:br>
                        <a:rPr kumimoji="0" lang="zh-CN" altLang="en-US" sz="1400" b="1" i="0" u="none" strike="noStrike" cap="none" normalizeH="0" baseline="0" smtClean="0">
                          <a:ln>
                            <a:noFill/>
                          </a:ln>
                          <a:solidFill>
                            <a:schemeClr val="tx1"/>
                          </a:solidFill>
                          <a:effectLst/>
                          <a:latin typeface="Calibri" pitchFamily="34" charset="0"/>
                          <a:ea typeface="宋体" pitchFamily="2" charset="-122"/>
                          <a:cs typeface="Arial" charset="0"/>
                        </a:rPr>
                      </a:br>
                      <a:r>
                        <a:rPr kumimoji="0" lang="zh-CN" altLang="en-US" sz="1400" b="1" i="0" u="none" strike="noStrike" cap="none" normalizeH="0" baseline="0" smtClean="0">
                          <a:ln>
                            <a:noFill/>
                          </a:ln>
                          <a:solidFill>
                            <a:schemeClr val="tx1"/>
                          </a:solidFill>
                          <a:effectLst/>
                          <a:latin typeface="Calibri" pitchFamily="34" charset="0"/>
                          <a:ea typeface="宋体" pitchFamily="2" charset="-122"/>
                          <a:cs typeface="Arial" charset="0"/>
                        </a:rPr>
                        <a:t>更多流于形式；</a:t>
                      </a:r>
                      <a:br>
                        <a:rPr kumimoji="0" lang="zh-CN" altLang="en-US" sz="1400" b="1" i="0" u="none" strike="noStrike" cap="none" normalizeH="0" baseline="0" smtClean="0">
                          <a:ln>
                            <a:noFill/>
                          </a:ln>
                          <a:solidFill>
                            <a:schemeClr val="tx1"/>
                          </a:solidFill>
                          <a:effectLst/>
                          <a:latin typeface="Calibri" pitchFamily="34" charset="0"/>
                          <a:ea typeface="宋体" pitchFamily="2" charset="-122"/>
                          <a:cs typeface="Arial" charset="0"/>
                        </a:rPr>
                      </a:br>
                      <a:r>
                        <a:rPr kumimoji="0" lang="zh-CN" altLang="en-US" sz="1400" b="1" i="0" u="none" strike="noStrike" cap="none" normalizeH="0" baseline="0" smtClean="0">
                          <a:ln>
                            <a:noFill/>
                          </a:ln>
                          <a:solidFill>
                            <a:schemeClr val="tx1"/>
                          </a:solidFill>
                          <a:effectLst/>
                          <a:latin typeface="Calibri" pitchFamily="34" charset="0"/>
                          <a:ea typeface="宋体" pitchFamily="2" charset="-122"/>
                          <a:cs typeface="Arial" charset="0"/>
                        </a:rPr>
                        <a:t>仅为完成过程</a:t>
                      </a:r>
                      <a:endParaRPr kumimoji="0" lang="zh-CN" altLang="en-US" sz="1400" b="1" i="0" u="none" strike="noStrike" cap="none" normalizeH="0" baseline="0" smtClean="0">
                        <a:ln>
                          <a:noFill/>
                        </a:ln>
                        <a:solidFill>
                          <a:schemeClr val="tx1"/>
                        </a:solidFill>
                        <a:effectLst/>
                        <a:latin typeface="Arial" charset="0"/>
                        <a:ea typeface="宋体" pitchFamily="2" charset="-122"/>
                        <a:cs typeface="Arial" charset="0"/>
                      </a:endParaRPr>
                    </a:p>
                  </a:txBody>
                  <a:tcPr anchor="ctr" horzOverflow="overflow">
                    <a:lnL w="12700" cap="flat" cmpd="sng" algn="ctr">
                      <a:solidFill>
                        <a:srgbClr val="CCCCCC"/>
                      </a:solidFill>
                      <a:prstDash val="solid"/>
                      <a:round/>
                      <a:headEnd type="none" w="med" len="med"/>
                      <a:tailEnd type="none" w="med" len="med"/>
                    </a:lnL>
                    <a:lnR w="12700" cap="flat" cmpd="sng" algn="ctr">
                      <a:solidFill>
                        <a:srgbClr val="CCCCCC"/>
                      </a:solidFill>
                      <a:prstDash val="solid"/>
                      <a:round/>
                      <a:headEnd type="none" w="med" len="med"/>
                      <a:tailEnd type="none" w="med" len="med"/>
                    </a:lnR>
                    <a:lnT w="12700" cap="flat" cmpd="sng" algn="ctr">
                      <a:solidFill>
                        <a:srgbClr val="CCCCCC"/>
                      </a:solidFill>
                      <a:prstDash val="solid"/>
                      <a:round/>
                      <a:headEnd type="none" w="med" len="med"/>
                      <a:tailEnd type="none" w="med" len="med"/>
                    </a:lnT>
                    <a:lnB w="12700" cap="flat" cmpd="sng" algn="ctr">
                      <a:solidFill>
                        <a:srgbClr val="CCCCCC"/>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en-US" sz="1400" b="1" i="0" u="none" strike="noStrike" cap="none" normalizeH="0" baseline="0" smtClean="0">
                          <a:ln>
                            <a:noFill/>
                          </a:ln>
                          <a:solidFill>
                            <a:schemeClr val="tx1"/>
                          </a:solidFill>
                          <a:effectLst/>
                          <a:latin typeface="Calibri" pitchFamily="34" charset="0"/>
                          <a:ea typeface="宋体" pitchFamily="2" charset="-122"/>
                          <a:cs typeface="Arial" charset="0"/>
                        </a:rPr>
                        <a:t>在总结经验教训的基础上更着重于改进未来的工作方法和效果；</a:t>
                      </a:r>
                      <a:br>
                        <a:rPr kumimoji="0" lang="zh-CN" altLang="en-US" sz="1400" b="1" i="0" u="none" strike="noStrike" cap="none" normalizeH="0" baseline="0" smtClean="0">
                          <a:ln>
                            <a:noFill/>
                          </a:ln>
                          <a:solidFill>
                            <a:schemeClr val="tx1"/>
                          </a:solidFill>
                          <a:effectLst/>
                          <a:latin typeface="Calibri" pitchFamily="34" charset="0"/>
                          <a:ea typeface="宋体" pitchFamily="2" charset="-122"/>
                          <a:cs typeface="Arial" charset="0"/>
                        </a:rPr>
                      </a:br>
                      <a:r>
                        <a:rPr kumimoji="0" lang="zh-CN" altLang="en-US" sz="1400" b="1" i="0" u="none" strike="noStrike" cap="none" normalizeH="0" baseline="0" smtClean="0">
                          <a:ln>
                            <a:noFill/>
                          </a:ln>
                          <a:solidFill>
                            <a:schemeClr val="tx1"/>
                          </a:solidFill>
                          <a:effectLst/>
                          <a:latin typeface="Calibri" pitchFamily="34" charset="0"/>
                          <a:ea typeface="宋体" pitchFamily="2" charset="-122"/>
                          <a:cs typeface="Arial" charset="0"/>
                        </a:rPr>
                        <a:t>更注重实质；</a:t>
                      </a:r>
                      <a:br>
                        <a:rPr kumimoji="0" lang="zh-CN" altLang="en-US" sz="1400" b="1" i="0" u="none" strike="noStrike" cap="none" normalizeH="0" baseline="0" smtClean="0">
                          <a:ln>
                            <a:noFill/>
                          </a:ln>
                          <a:solidFill>
                            <a:schemeClr val="tx1"/>
                          </a:solidFill>
                          <a:effectLst/>
                          <a:latin typeface="Calibri" pitchFamily="34" charset="0"/>
                          <a:ea typeface="宋体" pitchFamily="2" charset="-122"/>
                          <a:cs typeface="Arial" charset="0"/>
                        </a:rPr>
                      </a:br>
                      <a:r>
                        <a:rPr kumimoji="0" lang="zh-CN" altLang="en-US" sz="1400" b="1" i="0" u="none" strike="noStrike" cap="none" normalizeH="0" baseline="0" smtClean="0">
                          <a:ln>
                            <a:noFill/>
                          </a:ln>
                          <a:solidFill>
                            <a:schemeClr val="tx1"/>
                          </a:solidFill>
                          <a:effectLst/>
                          <a:latin typeface="Calibri" pitchFamily="34" charset="0"/>
                          <a:ea typeface="宋体" pitchFamily="2" charset="-122"/>
                          <a:cs typeface="Arial" charset="0"/>
                        </a:rPr>
                        <a:t>在完成考评的基础上，达到更多有管理意义的目标</a:t>
                      </a:r>
                      <a:endParaRPr kumimoji="0" lang="zh-CN" altLang="en-US" sz="1400" b="1" i="0" u="none" strike="noStrike" cap="none" normalizeH="0" baseline="0" smtClean="0">
                        <a:ln>
                          <a:noFill/>
                        </a:ln>
                        <a:solidFill>
                          <a:schemeClr val="tx1"/>
                        </a:solidFill>
                        <a:effectLst/>
                        <a:latin typeface="Arial" charset="0"/>
                        <a:ea typeface="宋体" pitchFamily="2" charset="-122"/>
                        <a:cs typeface="Arial" charset="0"/>
                      </a:endParaRPr>
                    </a:p>
                  </a:txBody>
                  <a:tcPr anchor="ctr" horzOverflow="overflow">
                    <a:lnL w="12700" cap="flat" cmpd="sng" algn="ctr">
                      <a:solidFill>
                        <a:srgbClr val="CCCCCC"/>
                      </a:solidFill>
                      <a:prstDash val="solid"/>
                      <a:round/>
                      <a:headEnd type="none" w="med" len="med"/>
                      <a:tailEnd type="none" w="med" len="med"/>
                    </a:lnL>
                    <a:lnR w="12700" cap="flat" cmpd="sng" algn="ctr">
                      <a:solidFill>
                        <a:srgbClr val="CCCCCC"/>
                      </a:solidFill>
                      <a:prstDash val="solid"/>
                      <a:round/>
                      <a:headEnd type="none" w="med" len="med"/>
                      <a:tailEnd type="none" w="med" len="med"/>
                    </a:lnR>
                    <a:lnT w="12700" cap="flat" cmpd="sng" algn="ctr">
                      <a:solidFill>
                        <a:srgbClr val="CCCCCC"/>
                      </a:solidFill>
                      <a:prstDash val="solid"/>
                      <a:round/>
                      <a:headEnd type="none" w="med" len="med"/>
                      <a:tailEnd type="none" w="med" len="med"/>
                    </a:lnT>
                    <a:lnB w="12700" cap="flat" cmpd="sng" algn="ctr">
                      <a:solidFill>
                        <a:srgbClr val="CCCCCC"/>
                      </a:solidFill>
                      <a:prstDash val="solid"/>
                      <a:round/>
                      <a:headEnd type="none" w="med" len="med"/>
                      <a:tailEnd type="none" w="med" len="med"/>
                    </a:lnB>
                    <a:lnTlToBr>
                      <a:noFill/>
                    </a:lnTlToBr>
                    <a:lnBlToTr>
                      <a:noFill/>
                    </a:lnBlToTr>
                    <a:noFill/>
                  </a:tcPr>
                </a:tc>
              </a:tr>
              <a:tr h="855663">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en-US" sz="1400" b="1" i="0" u="none" strike="noStrike" cap="none" normalizeH="0" baseline="0" smtClean="0">
                          <a:ln>
                            <a:noFill/>
                          </a:ln>
                          <a:solidFill>
                            <a:schemeClr val="tx1"/>
                          </a:solidFill>
                          <a:effectLst/>
                          <a:latin typeface="Calibri" pitchFamily="34" charset="0"/>
                          <a:ea typeface="宋体" pitchFamily="2" charset="-122"/>
                          <a:cs typeface="Arial" charset="0"/>
                        </a:rPr>
                        <a:t>方法</a:t>
                      </a:r>
                      <a:endParaRPr kumimoji="0" lang="zh-CN" altLang="en-US" sz="1400" b="1" i="0" u="none" strike="noStrike" cap="none" normalizeH="0" baseline="0" smtClean="0">
                        <a:ln>
                          <a:noFill/>
                        </a:ln>
                        <a:solidFill>
                          <a:schemeClr val="tx1"/>
                        </a:solidFill>
                        <a:effectLst/>
                        <a:latin typeface="Arial" charset="0"/>
                        <a:ea typeface="宋体" pitchFamily="2" charset="-122"/>
                        <a:cs typeface="Arial" charset="0"/>
                      </a:endParaRPr>
                    </a:p>
                  </a:txBody>
                  <a:tcPr anchor="ctr" horzOverflow="overflow">
                    <a:lnL w="12700" cap="flat" cmpd="sng" algn="ctr">
                      <a:solidFill>
                        <a:srgbClr val="CCCCCC"/>
                      </a:solidFill>
                      <a:prstDash val="solid"/>
                      <a:round/>
                      <a:headEnd type="none" w="med" len="med"/>
                      <a:tailEnd type="none" w="med" len="med"/>
                    </a:lnL>
                    <a:lnR w="12700" cap="flat" cmpd="sng" algn="ctr">
                      <a:solidFill>
                        <a:srgbClr val="CCCCCC"/>
                      </a:solidFill>
                      <a:prstDash val="solid"/>
                      <a:round/>
                      <a:headEnd type="none" w="med" len="med"/>
                      <a:tailEnd type="none" w="med" len="med"/>
                    </a:lnR>
                    <a:lnT w="12700" cap="flat" cmpd="sng" algn="ctr">
                      <a:solidFill>
                        <a:srgbClr val="CCCCCC"/>
                      </a:solidFill>
                      <a:prstDash val="solid"/>
                      <a:round/>
                      <a:headEnd type="none" w="med" len="med"/>
                      <a:tailEnd type="none" w="med" len="med"/>
                    </a:lnT>
                    <a:lnB w="12700" cap="flat" cmpd="sng" algn="ctr">
                      <a:solidFill>
                        <a:srgbClr val="CCCCCC"/>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en-US" sz="1400" b="1" i="0" u="none" strike="noStrike" cap="none" normalizeH="0" baseline="0" smtClean="0">
                          <a:ln>
                            <a:noFill/>
                          </a:ln>
                          <a:solidFill>
                            <a:schemeClr val="tx1"/>
                          </a:solidFill>
                          <a:effectLst/>
                          <a:latin typeface="Calibri" pitchFamily="34" charset="0"/>
                          <a:ea typeface="宋体" pitchFamily="2" charset="-122"/>
                          <a:cs typeface="Arial" charset="0"/>
                        </a:rPr>
                        <a:t>主观概括</a:t>
                      </a:r>
                      <a:br>
                        <a:rPr kumimoji="0" lang="zh-CN" altLang="en-US" sz="1400" b="1" i="0" u="none" strike="noStrike" cap="none" normalizeH="0" baseline="0" smtClean="0">
                          <a:ln>
                            <a:noFill/>
                          </a:ln>
                          <a:solidFill>
                            <a:schemeClr val="tx1"/>
                          </a:solidFill>
                          <a:effectLst/>
                          <a:latin typeface="Calibri" pitchFamily="34" charset="0"/>
                          <a:ea typeface="宋体" pitchFamily="2" charset="-122"/>
                          <a:cs typeface="Arial" charset="0"/>
                        </a:rPr>
                      </a:br>
                      <a:r>
                        <a:rPr kumimoji="0" lang="zh-CN" altLang="en-US" sz="1400" b="1" i="0" u="none" strike="noStrike" cap="none" normalizeH="0" baseline="0" smtClean="0">
                          <a:ln>
                            <a:noFill/>
                          </a:ln>
                          <a:solidFill>
                            <a:schemeClr val="tx1"/>
                          </a:solidFill>
                          <a:effectLst/>
                          <a:latin typeface="Calibri" pitchFamily="34" charset="0"/>
                          <a:ea typeface="宋体" pitchFamily="2" charset="-122"/>
                          <a:cs typeface="Arial" charset="0"/>
                        </a:rPr>
                        <a:t>单头考评</a:t>
                      </a:r>
                      <a:br>
                        <a:rPr kumimoji="0" lang="zh-CN" altLang="en-US" sz="1400" b="1" i="0" u="none" strike="noStrike" cap="none" normalizeH="0" baseline="0" smtClean="0">
                          <a:ln>
                            <a:noFill/>
                          </a:ln>
                          <a:solidFill>
                            <a:schemeClr val="tx1"/>
                          </a:solidFill>
                          <a:effectLst/>
                          <a:latin typeface="Calibri" pitchFamily="34" charset="0"/>
                          <a:ea typeface="宋体" pitchFamily="2" charset="-122"/>
                          <a:cs typeface="Arial" charset="0"/>
                        </a:rPr>
                      </a:br>
                      <a:r>
                        <a:rPr kumimoji="0" lang="zh-CN" altLang="en-US" sz="1400" b="1" i="0" u="none" strike="noStrike" cap="none" normalizeH="0" baseline="0" smtClean="0">
                          <a:ln>
                            <a:noFill/>
                          </a:ln>
                          <a:solidFill>
                            <a:schemeClr val="tx1"/>
                          </a:solidFill>
                          <a:effectLst/>
                          <a:latin typeface="Calibri" pitchFamily="34" charset="0"/>
                          <a:ea typeface="宋体" pitchFamily="2" charset="-122"/>
                          <a:cs typeface="Arial" charset="0"/>
                        </a:rPr>
                        <a:t>孤立考评</a:t>
                      </a:r>
                      <a:endParaRPr kumimoji="0" lang="zh-CN" altLang="en-US" sz="1400" b="1" i="0" u="none" strike="noStrike" cap="none" normalizeH="0" baseline="0" smtClean="0">
                        <a:ln>
                          <a:noFill/>
                        </a:ln>
                        <a:solidFill>
                          <a:schemeClr val="tx1"/>
                        </a:solidFill>
                        <a:effectLst/>
                        <a:latin typeface="Arial" charset="0"/>
                        <a:ea typeface="宋体" pitchFamily="2" charset="-122"/>
                        <a:cs typeface="Arial" charset="0"/>
                      </a:endParaRPr>
                    </a:p>
                  </a:txBody>
                  <a:tcPr anchor="ctr" horzOverflow="overflow">
                    <a:lnL w="12700" cap="flat" cmpd="sng" algn="ctr">
                      <a:solidFill>
                        <a:srgbClr val="CCCCCC"/>
                      </a:solidFill>
                      <a:prstDash val="solid"/>
                      <a:round/>
                      <a:headEnd type="none" w="med" len="med"/>
                      <a:tailEnd type="none" w="med" len="med"/>
                    </a:lnL>
                    <a:lnR w="12700" cap="flat" cmpd="sng" algn="ctr">
                      <a:solidFill>
                        <a:srgbClr val="CCCCCC"/>
                      </a:solidFill>
                      <a:prstDash val="solid"/>
                      <a:round/>
                      <a:headEnd type="none" w="med" len="med"/>
                      <a:tailEnd type="none" w="med" len="med"/>
                    </a:lnR>
                    <a:lnT w="12700" cap="flat" cmpd="sng" algn="ctr">
                      <a:solidFill>
                        <a:srgbClr val="CCCCCC"/>
                      </a:solidFill>
                      <a:prstDash val="solid"/>
                      <a:round/>
                      <a:headEnd type="none" w="med" len="med"/>
                      <a:tailEnd type="none" w="med" len="med"/>
                    </a:lnT>
                    <a:lnB w="12700" cap="flat" cmpd="sng" algn="ctr">
                      <a:solidFill>
                        <a:srgbClr val="CCCCCC"/>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en-US" sz="1400" b="1" i="0" u="none" strike="noStrike" cap="none" normalizeH="0" baseline="0" smtClean="0">
                          <a:ln>
                            <a:noFill/>
                          </a:ln>
                          <a:solidFill>
                            <a:schemeClr val="tx1"/>
                          </a:solidFill>
                          <a:effectLst/>
                          <a:latin typeface="Calibri" pitchFamily="34" charset="0"/>
                          <a:ea typeface="宋体" pitchFamily="2" charset="-122"/>
                          <a:cs typeface="Arial" charset="0"/>
                        </a:rPr>
                        <a:t>按一定的客观标准进行全方位考评，周期性、连续地实施考评</a:t>
                      </a:r>
                      <a:endParaRPr kumimoji="0" lang="zh-CN" altLang="en-US" sz="1400" b="1" i="0" u="none" strike="noStrike" cap="none" normalizeH="0" baseline="0" smtClean="0">
                        <a:ln>
                          <a:noFill/>
                        </a:ln>
                        <a:solidFill>
                          <a:schemeClr val="tx1"/>
                        </a:solidFill>
                        <a:effectLst/>
                        <a:latin typeface="Arial" charset="0"/>
                        <a:ea typeface="宋体" pitchFamily="2" charset="-122"/>
                        <a:cs typeface="Arial" charset="0"/>
                      </a:endParaRPr>
                    </a:p>
                  </a:txBody>
                  <a:tcPr anchor="ctr" horzOverflow="overflow">
                    <a:lnL w="12700" cap="flat" cmpd="sng" algn="ctr">
                      <a:solidFill>
                        <a:srgbClr val="CCCCCC"/>
                      </a:solidFill>
                      <a:prstDash val="solid"/>
                      <a:round/>
                      <a:headEnd type="none" w="med" len="med"/>
                      <a:tailEnd type="none" w="med" len="med"/>
                    </a:lnL>
                    <a:lnR w="12700" cap="flat" cmpd="sng" algn="ctr">
                      <a:solidFill>
                        <a:srgbClr val="CCCCCC"/>
                      </a:solidFill>
                      <a:prstDash val="solid"/>
                      <a:round/>
                      <a:headEnd type="none" w="med" len="med"/>
                      <a:tailEnd type="none" w="med" len="med"/>
                    </a:lnR>
                    <a:lnT w="12700" cap="flat" cmpd="sng" algn="ctr">
                      <a:solidFill>
                        <a:srgbClr val="CCCCCC"/>
                      </a:solidFill>
                      <a:prstDash val="solid"/>
                      <a:round/>
                      <a:headEnd type="none" w="med" len="med"/>
                      <a:tailEnd type="none" w="med" len="med"/>
                    </a:lnT>
                    <a:lnB w="12700" cap="flat" cmpd="sng" algn="ctr">
                      <a:solidFill>
                        <a:srgbClr val="CCCCCC"/>
                      </a:solidFill>
                      <a:prstDash val="solid"/>
                      <a:round/>
                      <a:headEnd type="none" w="med" len="med"/>
                      <a:tailEnd type="none" w="med" len="med"/>
                    </a:lnB>
                    <a:lnTlToBr>
                      <a:noFill/>
                    </a:lnTlToBr>
                    <a:lnBlToTr>
                      <a:noFill/>
                    </a:lnBlToTr>
                    <a:noFill/>
                  </a:tcPr>
                </a:tc>
              </a:tr>
              <a:tr h="1355725">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en-US" sz="1400" b="1" i="0" u="none" strike="noStrike" cap="none" normalizeH="0" baseline="0" smtClean="0">
                          <a:ln>
                            <a:noFill/>
                          </a:ln>
                          <a:solidFill>
                            <a:schemeClr val="tx1"/>
                          </a:solidFill>
                          <a:effectLst/>
                          <a:latin typeface="Calibri" pitchFamily="34" charset="0"/>
                          <a:ea typeface="宋体" pitchFamily="2" charset="-122"/>
                          <a:cs typeface="Arial" charset="0"/>
                        </a:rPr>
                        <a:t>结果应用</a:t>
                      </a:r>
                      <a:endParaRPr kumimoji="0" lang="zh-CN" altLang="en-US" sz="1400" b="1" i="0" u="none" strike="noStrike" cap="none" normalizeH="0" baseline="0" smtClean="0">
                        <a:ln>
                          <a:noFill/>
                        </a:ln>
                        <a:solidFill>
                          <a:schemeClr val="tx1"/>
                        </a:solidFill>
                        <a:effectLst/>
                        <a:latin typeface="Arial" charset="0"/>
                        <a:ea typeface="宋体" pitchFamily="2" charset="-122"/>
                        <a:cs typeface="Arial" charset="0"/>
                      </a:endParaRPr>
                    </a:p>
                  </a:txBody>
                  <a:tcPr anchor="ctr" horzOverflow="overflow">
                    <a:lnL w="12700" cap="flat" cmpd="sng" algn="ctr">
                      <a:solidFill>
                        <a:srgbClr val="CCCCCC"/>
                      </a:solidFill>
                      <a:prstDash val="solid"/>
                      <a:round/>
                      <a:headEnd type="none" w="med" len="med"/>
                      <a:tailEnd type="none" w="med" len="med"/>
                    </a:lnL>
                    <a:lnR w="12700" cap="flat" cmpd="sng" algn="ctr">
                      <a:solidFill>
                        <a:srgbClr val="CCCCCC"/>
                      </a:solidFill>
                      <a:prstDash val="solid"/>
                      <a:round/>
                      <a:headEnd type="none" w="med" len="med"/>
                      <a:tailEnd type="none" w="med" len="med"/>
                    </a:lnR>
                    <a:lnT w="12700" cap="flat" cmpd="sng" algn="ctr">
                      <a:solidFill>
                        <a:srgbClr val="CCCCCC"/>
                      </a:solidFill>
                      <a:prstDash val="solid"/>
                      <a:round/>
                      <a:headEnd type="none" w="med" len="med"/>
                      <a:tailEnd type="none" w="med" len="med"/>
                    </a:lnT>
                    <a:lnB w="12700" cap="flat" cmpd="sng" algn="ctr">
                      <a:solidFill>
                        <a:srgbClr val="CCCCCC"/>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en-US" sz="1400" b="1" i="0" u="none" strike="noStrike" cap="none" normalizeH="0" baseline="0" smtClean="0">
                          <a:ln>
                            <a:noFill/>
                          </a:ln>
                          <a:solidFill>
                            <a:schemeClr val="tx1"/>
                          </a:solidFill>
                          <a:effectLst/>
                          <a:latin typeface="Calibri" pitchFamily="34" charset="0"/>
                          <a:ea typeface="宋体" pitchFamily="2" charset="-122"/>
                          <a:cs typeface="Arial" charset="0"/>
                        </a:rPr>
                        <a:t>不与员工一起讨论考评结果；</a:t>
                      </a:r>
                      <a:br>
                        <a:rPr kumimoji="0" lang="zh-CN" altLang="en-US" sz="1400" b="1" i="0" u="none" strike="noStrike" cap="none" normalizeH="0" baseline="0" smtClean="0">
                          <a:ln>
                            <a:noFill/>
                          </a:ln>
                          <a:solidFill>
                            <a:schemeClr val="tx1"/>
                          </a:solidFill>
                          <a:effectLst/>
                          <a:latin typeface="Calibri" pitchFamily="34" charset="0"/>
                          <a:ea typeface="宋体" pitchFamily="2" charset="-122"/>
                          <a:cs typeface="Arial" charset="0"/>
                        </a:rPr>
                      </a:br>
                      <a:r>
                        <a:rPr kumimoji="0" lang="zh-CN" altLang="en-US" sz="1400" b="1" i="0" u="none" strike="noStrike" cap="none" normalizeH="0" baseline="0" smtClean="0">
                          <a:ln>
                            <a:noFill/>
                          </a:ln>
                          <a:solidFill>
                            <a:schemeClr val="tx1"/>
                          </a:solidFill>
                          <a:effectLst/>
                          <a:latin typeface="Calibri" pitchFamily="34" charset="0"/>
                          <a:ea typeface="宋体" pitchFamily="2" charset="-122"/>
                          <a:cs typeface="Arial" charset="0"/>
                        </a:rPr>
                        <a:t>直接下达工作任务；</a:t>
                      </a:r>
                      <a:br>
                        <a:rPr kumimoji="0" lang="zh-CN" altLang="en-US" sz="1400" b="1" i="0" u="none" strike="noStrike" cap="none" normalizeH="0" baseline="0" smtClean="0">
                          <a:ln>
                            <a:noFill/>
                          </a:ln>
                          <a:solidFill>
                            <a:schemeClr val="tx1"/>
                          </a:solidFill>
                          <a:effectLst/>
                          <a:latin typeface="Calibri" pitchFamily="34" charset="0"/>
                          <a:ea typeface="宋体" pitchFamily="2" charset="-122"/>
                          <a:cs typeface="Arial" charset="0"/>
                        </a:rPr>
                      </a:br>
                      <a:r>
                        <a:rPr kumimoji="0" lang="zh-CN" altLang="en-US" sz="1400" b="1" i="0" u="none" strike="noStrike" cap="none" normalizeH="0" baseline="0" smtClean="0">
                          <a:ln>
                            <a:noFill/>
                          </a:ln>
                          <a:solidFill>
                            <a:schemeClr val="tx1"/>
                          </a:solidFill>
                          <a:effectLst/>
                          <a:latin typeface="Calibri" pitchFamily="34" charset="0"/>
                          <a:ea typeface="宋体" pitchFamily="2" charset="-122"/>
                          <a:cs typeface="Arial" charset="0"/>
                        </a:rPr>
                        <a:t>不了解员工的想法；</a:t>
                      </a:r>
                      <a:br>
                        <a:rPr kumimoji="0" lang="zh-CN" altLang="en-US" sz="1400" b="1" i="0" u="none" strike="noStrike" cap="none" normalizeH="0" baseline="0" smtClean="0">
                          <a:ln>
                            <a:noFill/>
                          </a:ln>
                          <a:solidFill>
                            <a:schemeClr val="tx1"/>
                          </a:solidFill>
                          <a:effectLst/>
                          <a:latin typeface="Calibri" pitchFamily="34" charset="0"/>
                          <a:ea typeface="宋体" pitchFamily="2" charset="-122"/>
                          <a:cs typeface="Arial" charset="0"/>
                        </a:rPr>
                      </a:br>
                      <a:r>
                        <a:rPr kumimoji="0" lang="zh-CN" altLang="en-US" sz="1400" b="1" i="0" u="none" strike="noStrike" cap="none" normalizeH="0" baseline="0" smtClean="0">
                          <a:ln>
                            <a:noFill/>
                          </a:ln>
                          <a:solidFill>
                            <a:schemeClr val="tx1"/>
                          </a:solidFill>
                          <a:effectLst/>
                          <a:latin typeface="Calibri" pitchFamily="34" charset="0"/>
                          <a:ea typeface="宋体" pitchFamily="2" charset="-122"/>
                          <a:cs typeface="Arial" charset="0"/>
                        </a:rPr>
                        <a:t>无助于员工的进一步发展和改进</a:t>
                      </a:r>
                      <a:endParaRPr kumimoji="0" lang="zh-CN" altLang="en-US" sz="1400" b="1" i="0" u="none" strike="noStrike" cap="none" normalizeH="0" baseline="0" smtClean="0">
                        <a:ln>
                          <a:noFill/>
                        </a:ln>
                        <a:solidFill>
                          <a:schemeClr val="tx1"/>
                        </a:solidFill>
                        <a:effectLst/>
                        <a:latin typeface="Arial" charset="0"/>
                        <a:ea typeface="宋体" pitchFamily="2" charset="-122"/>
                        <a:cs typeface="Arial" charset="0"/>
                      </a:endParaRPr>
                    </a:p>
                  </a:txBody>
                  <a:tcPr anchor="ctr" horzOverflow="overflow">
                    <a:lnL w="12700" cap="flat" cmpd="sng" algn="ctr">
                      <a:solidFill>
                        <a:srgbClr val="CCCCCC"/>
                      </a:solidFill>
                      <a:prstDash val="solid"/>
                      <a:round/>
                      <a:headEnd type="none" w="med" len="med"/>
                      <a:tailEnd type="none" w="med" len="med"/>
                    </a:lnL>
                    <a:lnR w="12700" cap="flat" cmpd="sng" algn="ctr">
                      <a:solidFill>
                        <a:srgbClr val="CCCCCC"/>
                      </a:solidFill>
                      <a:prstDash val="solid"/>
                      <a:round/>
                      <a:headEnd type="none" w="med" len="med"/>
                      <a:tailEnd type="none" w="med" len="med"/>
                    </a:lnR>
                    <a:lnT w="12700" cap="flat" cmpd="sng" algn="ctr">
                      <a:solidFill>
                        <a:srgbClr val="CCCCCC"/>
                      </a:solidFill>
                      <a:prstDash val="solid"/>
                      <a:round/>
                      <a:headEnd type="none" w="med" len="med"/>
                      <a:tailEnd type="none" w="med" len="med"/>
                    </a:lnT>
                    <a:lnB w="12700" cap="flat" cmpd="sng" algn="ctr">
                      <a:solidFill>
                        <a:srgbClr val="CCCCCC"/>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en-US" sz="1400" b="1" i="0" u="none" strike="noStrike" cap="none" normalizeH="0" baseline="0" smtClean="0">
                          <a:ln>
                            <a:noFill/>
                          </a:ln>
                          <a:solidFill>
                            <a:schemeClr val="tx1"/>
                          </a:solidFill>
                          <a:effectLst/>
                          <a:latin typeface="Calibri" pitchFamily="34" charset="0"/>
                          <a:ea typeface="宋体" pitchFamily="2" charset="-122"/>
                          <a:cs typeface="Arial" charset="0"/>
                        </a:rPr>
                        <a:t>与员工一起讨论考评结果；</a:t>
                      </a:r>
                      <a:br>
                        <a:rPr kumimoji="0" lang="zh-CN" altLang="en-US" sz="1400" b="1" i="0" u="none" strike="noStrike" cap="none" normalizeH="0" baseline="0" smtClean="0">
                          <a:ln>
                            <a:noFill/>
                          </a:ln>
                          <a:solidFill>
                            <a:schemeClr val="tx1"/>
                          </a:solidFill>
                          <a:effectLst/>
                          <a:latin typeface="Calibri" pitchFamily="34" charset="0"/>
                          <a:ea typeface="宋体" pitchFamily="2" charset="-122"/>
                          <a:cs typeface="Arial" charset="0"/>
                        </a:rPr>
                      </a:br>
                      <a:r>
                        <a:rPr kumimoji="0" lang="zh-CN" altLang="en-US" sz="1400" b="1" i="0" u="none" strike="noStrike" cap="none" normalizeH="0" baseline="0" smtClean="0">
                          <a:ln>
                            <a:noFill/>
                          </a:ln>
                          <a:solidFill>
                            <a:schemeClr val="tx1"/>
                          </a:solidFill>
                          <a:effectLst/>
                          <a:latin typeface="Calibri" pitchFamily="34" charset="0"/>
                          <a:ea typeface="宋体" pitchFamily="2" charset="-122"/>
                          <a:cs typeface="Arial" charset="0"/>
                        </a:rPr>
                        <a:t>共同制订下一步的工作目标；</a:t>
                      </a:r>
                      <a:br>
                        <a:rPr kumimoji="0" lang="zh-CN" altLang="en-US" sz="1400" b="1" i="0" u="none" strike="noStrike" cap="none" normalizeH="0" baseline="0" smtClean="0">
                          <a:ln>
                            <a:noFill/>
                          </a:ln>
                          <a:solidFill>
                            <a:schemeClr val="tx1"/>
                          </a:solidFill>
                          <a:effectLst/>
                          <a:latin typeface="Calibri" pitchFamily="34" charset="0"/>
                          <a:ea typeface="宋体" pitchFamily="2" charset="-122"/>
                          <a:cs typeface="Arial" charset="0"/>
                        </a:rPr>
                      </a:br>
                      <a:r>
                        <a:rPr kumimoji="0" lang="zh-CN" altLang="en-US" sz="1400" b="1" i="0" u="none" strike="noStrike" cap="none" normalizeH="0" baseline="0" smtClean="0">
                          <a:ln>
                            <a:noFill/>
                          </a:ln>
                          <a:solidFill>
                            <a:schemeClr val="tx1"/>
                          </a:solidFill>
                          <a:effectLst/>
                          <a:latin typeface="Calibri" pitchFamily="34" charset="0"/>
                          <a:ea typeface="宋体" pitchFamily="2" charset="-122"/>
                          <a:cs typeface="Arial" charset="0"/>
                        </a:rPr>
                        <a:t>了解员工的想法，注重他们的建议；</a:t>
                      </a:r>
                      <a:br>
                        <a:rPr kumimoji="0" lang="zh-CN" altLang="en-US" sz="1400" b="1" i="0" u="none" strike="noStrike" cap="none" normalizeH="0" baseline="0" smtClean="0">
                          <a:ln>
                            <a:noFill/>
                          </a:ln>
                          <a:solidFill>
                            <a:schemeClr val="tx1"/>
                          </a:solidFill>
                          <a:effectLst/>
                          <a:latin typeface="Calibri" pitchFamily="34" charset="0"/>
                          <a:ea typeface="宋体" pitchFamily="2" charset="-122"/>
                          <a:cs typeface="Arial" charset="0"/>
                        </a:rPr>
                      </a:br>
                      <a:r>
                        <a:rPr kumimoji="0" lang="zh-CN" altLang="en-US" sz="1400" b="1" i="0" u="none" strike="noStrike" cap="none" normalizeH="0" baseline="0" smtClean="0">
                          <a:ln>
                            <a:noFill/>
                          </a:ln>
                          <a:solidFill>
                            <a:schemeClr val="tx1"/>
                          </a:solidFill>
                          <a:effectLst/>
                          <a:latin typeface="Calibri" pitchFamily="34" charset="0"/>
                          <a:ea typeface="宋体" pitchFamily="2" charset="-122"/>
                          <a:cs typeface="Arial" charset="0"/>
                        </a:rPr>
                        <a:t>帮助员工改进不足，促进其发展；</a:t>
                      </a:r>
                      <a:br>
                        <a:rPr kumimoji="0" lang="zh-CN" altLang="en-US" sz="1400" b="1" i="0" u="none" strike="noStrike" cap="none" normalizeH="0" baseline="0" smtClean="0">
                          <a:ln>
                            <a:noFill/>
                          </a:ln>
                          <a:solidFill>
                            <a:schemeClr val="tx1"/>
                          </a:solidFill>
                          <a:effectLst/>
                          <a:latin typeface="Calibri" pitchFamily="34" charset="0"/>
                          <a:ea typeface="宋体" pitchFamily="2" charset="-122"/>
                          <a:cs typeface="Arial" charset="0"/>
                        </a:rPr>
                      </a:br>
                      <a:r>
                        <a:rPr kumimoji="0" lang="zh-CN" altLang="en-US" sz="1400" b="1" i="0" u="none" strike="noStrike" cap="none" normalizeH="0" baseline="0" smtClean="0">
                          <a:ln>
                            <a:noFill/>
                          </a:ln>
                          <a:solidFill>
                            <a:schemeClr val="tx1"/>
                          </a:solidFill>
                          <a:effectLst/>
                          <a:latin typeface="Calibri" pitchFamily="34" charset="0"/>
                          <a:ea typeface="宋体" pitchFamily="2" charset="-122"/>
                          <a:cs typeface="Arial" charset="0"/>
                        </a:rPr>
                        <a:t>实现组织整体效率的提高</a:t>
                      </a:r>
                      <a:endParaRPr kumimoji="0" lang="zh-CN" altLang="en-US" sz="1400" b="1" i="0" u="none" strike="noStrike" cap="none" normalizeH="0" baseline="0" smtClean="0">
                        <a:ln>
                          <a:noFill/>
                        </a:ln>
                        <a:solidFill>
                          <a:schemeClr val="tx1"/>
                        </a:solidFill>
                        <a:effectLst/>
                        <a:latin typeface="Arial" charset="0"/>
                        <a:ea typeface="宋体" pitchFamily="2" charset="-122"/>
                        <a:cs typeface="Arial" charset="0"/>
                      </a:endParaRPr>
                    </a:p>
                  </a:txBody>
                  <a:tcPr anchor="ctr" horzOverflow="overflow">
                    <a:lnL w="12700" cap="flat" cmpd="sng" algn="ctr">
                      <a:solidFill>
                        <a:srgbClr val="CCCCCC"/>
                      </a:solidFill>
                      <a:prstDash val="solid"/>
                      <a:round/>
                      <a:headEnd type="none" w="med" len="med"/>
                      <a:tailEnd type="none" w="med" len="med"/>
                    </a:lnL>
                    <a:lnR w="12700" cap="flat" cmpd="sng" algn="ctr">
                      <a:solidFill>
                        <a:srgbClr val="CCCCCC"/>
                      </a:solidFill>
                      <a:prstDash val="solid"/>
                      <a:round/>
                      <a:headEnd type="none" w="med" len="med"/>
                      <a:tailEnd type="none" w="med" len="med"/>
                    </a:lnR>
                    <a:lnT w="12700" cap="flat" cmpd="sng" algn="ctr">
                      <a:solidFill>
                        <a:srgbClr val="CCCCCC"/>
                      </a:solidFill>
                      <a:prstDash val="solid"/>
                      <a:round/>
                      <a:headEnd type="none" w="med" len="med"/>
                      <a:tailEnd type="none" w="med" len="med"/>
                    </a:lnT>
                    <a:lnB w="12700" cap="flat" cmpd="sng" algn="ctr">
                      <a:solidFill>
                        <a:srgbClr val="CCCCCC"/>
                      </a:solidFill>
                      <a:prstDash val="solid"/>
                      <a:round/>
                      <a:headEnd type="none" w="med" len="med"/>
                      <a:tailEnd type="none" w="med" len="med"/>
                    </a:lnB>
                    <a:lnTlToBr>
                      <a:noFill/>
                    </a:lnTlToBr>
                    <a:lnBlToTr>
                      <a:noFill/>
                    </a:lnBlToTr>
                    <a:noFill/>
                  </a:tcPr>
                </a:tc>
              </a:tr>
            </a:tbl>
          </a:graphicData>
        </a:graphic>
      </p:graphicFrame>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2"/>
          <p:cNvSpPr>
            <a:spLocks noGrp="1" noChangeArrowheads="1"/>
          </p:cNvSpPr>
          <p:nvPr>
            <p:ph type="title" idx="4294967295"/>
          </p:nvPr>
        </p:nvSpPr>
        <p:spPr/>
        <p:txBody>
          <a:bodyPr/>
          <a:lstStyle/>
          <a:p>
            <a:endParaRPr lang="zh-CN" altLang="en-US" smtClean="0"/>
          </a:p>
        </p:txBody>
      </p:sp>
      <p:sp>
        <p:nvSpPr>
          <p:cNvPr id="72707" name="Rectangle 3"/>
          <p:cNvSpPr>
            <a:spLocks noGrp="1" noChangeArrowheads="1"/>
          </p:cNvSpPr>
          <p:nvPr>
            <p:ph type="body" idx="4294967295"/>
          </p:nvPr>
        </p:nvSpPr>
        <p:spPr>
          <a:xfrm>
            <a:off x="457200" y="1357298"/>
            <a:ext cx="8229600" cy="4525963"/>
          </a:xfrm>
        </p:spPr>
        <p:txBody>
          <a:bodyPr/>
          <a:lstStyle/>
          <a:p>
            <a:r>
              <a:rPr lang="en-US" altLang="zh-CN" b="1" dirty="0" smtClean="0">
                <a:latin typeface="宋体" pitchFamily="2" charset="-122"/>
                <a:ea typeface="宋体" pitchFamily="2" charset="-122"/>
              </a:rPr>
              <a:t>9.5.2</a:t>
            </a:r>
            <a:r>
              <a:rPr lang="zh-CN" altLang="en-US" b="1" dirty="0" smtClean="0">
                <a:latin typeface="宋体" pitchFamily="2" charset="-122"/>
                <a:ea typeface="宋体" pitchFamily="2" charset="-122"/>
              </a:rPr>
              <a:t>绩效管理体系的构建</a:t>
            </a:r>
          </a:p>
          <a:p>
            <a:endParaRPr lang="zh-CN" altLang="en-US" b="1" dirty="0" smtClean="0">
              <a:latin typeface="宋体" pitchFamily="2" charset="-122"/>
              <a:ea typeface="宋体" pitchFamily="2" charset="-122"/>
            </a:endParaRPr>
          </a:p>
          <a:p>
            <a:pPr>
              <a:buFont typeface="Wingdings" pitchFamily="2" charset="2"/>
              <a:buChar char="Ø"/>
            </a:pPr>
            <a:r>
              <a:rPr lang="en-US" altLang="zh-CN" sz="2800" b="1" dirty="0" smtClean="0">
                <a:solidFill>
                  <a:srgbClr val="000000"/>
                </a:solidFill>
                <a:latin typeface="宋体" pitchFamily="2" charset="-122"/>
                <a:ea typeface="宋体" pitchFamily="2" charset="-122"/>
                <a:cs typeface="Calibri" pitchFamily="34" charset="0"/>
              </a:rPr>
              <a:t>1.</a:t>
            </a:r>
            <a:r>
              <a:rPr lang="zh-CN" altLang="en-US" sz="2800" b="1" dirty="0" smtClean="0">
                <a:solidFill>
                  <a:srgbClr val="000000"/>
                </a:solidFill>
                <a:latin typeface="宋体" pitchFamily="2" charset="-122"/>
                <a:ea typeface="宋体" pitchFamily="2" charset="-122"/>
                <a:cs typeface="Calibri" pitchFamily="34" charset="0"/>
              </a:rPr>
              <a:t>绩效计划</a:t>
            </a:r>
          </a:p>
          <a:p>
            <a:pPr>
              <a:buFont typeface="Wingdings" pitchFamily="2" charset="2"/>
              <a:buChar char="Ø"/>
            </a:pPr>
            <a:endParaRPr lang="zh-CN" altLang="en-US" sz="2800" b="1" dirty="0" smtClean="0">
              <a:solidFill>
                <a:srgbClr val="000000"/>
              </a:solidFill>
              <a:latin typeface="宋体" pitchFamily="2" charset="-122"/>
              <a:ea typeface="宋体" pitchFamily="2" charset="-122"/>
              <a:cs typeface="Calibri" pitchFamily="34" charset="0"/>
            </a:endParaRPr>
          </a:p>
          <a:p>
            <a:pPr>
              <a:buFont typeface="Wingdings" pitchFamily="2" charset="2"/>
              <a:buChar char="Ø"/>
            </a:pPr>
            <a:r>
              <a:rPr lang="en-US" altLang="zh-CN" sz="2800" b="1" dirty="0" smtClean="0">
                <a:solidFill>
                  <a:srgbClr val="000000"/>
                </a:solidFill>
                <a:latin typeface="宋体" pitchFamily="2" charset="-122"/>
                <a:ea typeface="宋体" pitchFamily="2" charset="-122"/>
                <a:cs typeface="Calibri" pitchFamily="34" charset="0"/>
              </a:rPr>
              <a:t>2.</a:t>
            </a:r>
            <a:r>
              <a:rPr lang="zh-CN" altLang="en-US" sz="2800" b="1" dirty="0" smtClean="0">
                <a:solidFill>
                  <a:srgbClr val="000000"/>
                </a:solidFill>
                <a:latin typeface="宋体" pitchFamily="2" charset="-122"/>
                <a:ea typeface="宋体" pitchFamily="2" charset="-122"/>
                <a:cs typeface="Calibri" pitchFamily="34" charset="0"/>
              </a:rPr>
              <a:t>绩效辅导</a:t>
            </a:r>
          </a:p>
          <a:p>
            <a:pPr>
              <a:buFont typeface="Wingdings" pitchFamily="2" charset="2"/>
              <a:buChar char="Ø"/>
            </a:pPr>
            <a:endParaRPr lang="zh-CN" altLang="en-US" sz="2800" b="1" dirty="0" smtClean="0">
              <a:solidFill>
                <a:srgbClr val="000000"/>
              </a:solidFill>
              <a:latin typeface="宋体" pitchFamily="2" charset="-122"/>
              <a:ea typeface="宋体" pitchFamily="2" charset="-122"/>
              <a:cs typeface="Calibri" pitchFamily="34" charset="0"/>
            </a:endParaRPr>
          </a:p>
          <a:p>
            <a:pPr>
              <a:buFont typeface="Wingdings" pitchFamily="2" charset="2"/>
              <a:buChar char="Ø"/>
            </a:pPr>
            <a:r>
              <a:rPr lang="en-US" altLang="zh-CN" sz="2800" b="1" dirty="0" smtClean="0">
                <a:solidFill>
                  <a:srgbClr val="000000"/>
                </a:solidFill>
                <a:latin typeface="宋体" pitchFamily="2" charset="-122"/>
                <a:ea typeface="宋体" pitchFamily="2" charset="-122"/>
                <a:cs typeface="Calibri" pitchFamily="34" charset="0"/>
              </a:rPr>
              <a:t>3.</a:t>
            </a:r>
            <a:r>
              <a:rPr lang="zh-CN" altLang="en-US" sz="2800" b="1" dirty="0" smtClean="0">
                <a:solidFill>
                  <a:srgbClr val="000000"/>
                </a:solidFill>
                <a:latin typeface="宋体" pitchFamily="2" charset="-122"/>
                <a:ea typeface="宋体" pitchFamily="2" charset="-122"/>
                <a:cs typeface="Calibri" pitchFamily="34" charset="0"/>
              </a:rPr>
              <a:t>绩效考核</a:t>
            </a:r>
          </a:p>
          <a:p>
            <a:pPr>
              <a:buFont typeface="Wingdings" pitchFamily="2" charset="2"/>
              <a:buChar char="Ø"/>
            </a:pPr>
            <a:endParaRPr lang="zh-CN" altLang="en-US" sz="2800" b="1" dirty="0" smtClean="0">
              <a:solidFill>
                <a:srgbClr val="000000"/>
              </a:solidFill>
              <a:latin typeface="宋体" pitchFamily="2" charset="-122"/>
              <a:ea typeface="宋体" pitchFamily="2" charset="-122"/>
              <a:cs typeface="Calibri" pitchFamily="34" charset="0"/>
            </a:endParaRPr>
          </a:p>
          <a:p>
            <a:pPr>
              <a:buFont typeface="Wingdings" pitchFamily="2" charset="2"/>
              <a:buChar char="Ø"/>
            </a:pPr>
            <a:r>
              <a:rPr lang="en-US" altLang="zh-CN" sz="2800" b="1" dirty="0" smtClean="0">
                <a:solidFill>
                  <a:srgbClr val="000000"/>
                </a:solidFill>
                <a:latin typeface="宋体" pitchFamily="2" charset="-122"/>
                <a:ea typeface="宋体" pitchFamily="2" charset="-122"/>
                <a:cs typeface="Calibri" pitchFamily="34" charset="0"/>
              </a:rPr>
              <a:t>4.</a:t>
            </a:r>
            <a:r>
              <a:rPr lang="zh-CN" altLang="en-US" sz="2800" b="1" dirty="0" smtClean="0">
                <a:solidFill>
                  <a:srgbClr val="000000"/>
                </a:solidFill>
                <a:latin typeface="宋体" pitchFamily="2" charset="-122"/>
                <a:ea typeface="宋体" pitchFamily="2" charset="-122"/>
                <a:cs typeface="Calibri" pitchFamily="34" charset="0"/>
              </a:rPr>
              <a:t>绩效反馈</a:t>
            </a:r>
            <a:r>
              <a:rPr lang="zh-CN" altLang="en-US" dirty="0" smtClean="0"/>
              <a:t> </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2"/>
          <p:cNvSpPr>
            <a:spLocks noGrp="1" noChangeArrowheads="1"/>
          </p:cNvSpPr>
          <p:nvPr>
            <p:ph type="title" idx="4294967295"/>
          </p:nvPr>
        </p:nvSpPr>
        <p:spPr/>
        <p:txBody>
          <a:bodyPr/>
          <a:lstStyle/>
          <a:p>
            <a:endParaRPr lang="zh-CN" altLang="en-US" smtClean="0"/>
          </a:p>
        </p:txBody>
      </p:sp>
      <p:pic>
        <p:nvPicPr>
          <p:cNvPr id="73732" name="对象 5"/>
          <p:cNvPicPr>
            <a:picLocks noChangeArrowheads="1"/>
          </p:cNvPicPr>
          <p:nvPr/>
        </p:nvPicPr>
        <p:blipFill>
          <a:blip r:embed="rId2"/>
          <a:srcRect t="-868" r="-24" b="-183"/>
          <a:stretch>
            <a:fillRect/>
          </a:stretch>
        </p:blipFill>
        <p:spPr bwMode="auto">
          <a:xfrm>
            <a:off x="1258888" y="1268412"/>
            <a:ext cx="7170764" cy="4303727"/>
          </a:xfrm>
          <a:prstGeom prst="rect">
            <a:avLst/>
          </a:prstGeom>
          <a:noFill/>
          <a:ln w="9525">
            <a:noFill/>
            <a:miter lim="800000"/>
            <a:headEnd/>
            <a:tailEnd/>
          </a:ln>
        </p:spPr>
      </p:pic>
      <p:sp>
        <p:nvSpPr>
          <p:cNvPr id="73733" name="Rectangle 5"/>
          <p:cNvSpPr>
            <a:spLocks noChangeArrowheads="1"/>
          </p:cNvSpPr>
          <p:nvPr/>
        </p:nvSpPr>
        <p:spPr bwMode="auto">
          <a:xfrm>
            <a:off x="3181350" y="5705493"/>
            <a:ext cx="3054350" cy="366713"/>
          </a:xfrm>
          <a:prstGeom prst="rect">
            <a:avLst/>
          </a:prstGeom>
          <a:noFill/>
          <a:ln w="9525">
            <a:noFill/>
            <a:miter lim="800000"/>
            <a:headEnd/>
            <a:tailEnd/>
          </a:ln>
          <a:effectLst>
            <a:prstShdw prst="shdw17" dist="17961" dir="2700000">
              <a:schemeClr val="accent1">
                <a:gamma/>
                <a:shade val="60000"/>
                <a:invGamma/>
              </a:schemeClr>
            </a:prstShdw>
          </a:effectLst>
        </p:spPr>
        <p:txBody>
          <a:bodyPr wrap="none" anchor="ctr">
            <a:spAutoFit/>
          </a:bodyPr>
          <a:lstStyle/>
          <a:p>
            <a:pPr algn="ctr" eaLnBrk="0" hangingPunct="0"/>
            <a:r>
              <a:rPr lang="zh-CN" altLang="en-US" dirty="0">
                <a:ea typeface="宋体" pitchFamily="2" charset="-122"/>
              </a:rPr>
              <a:t>图</a:t>
            </a:r>
            <a:r>
              <a:rPr lang="en-US" altLang="zh-CN" dirty="0">
                <a:ea typeface="宋体" pitchFamily="2" charset="-122"/>
              </a:rPr>
              <a:t>9-7    </a:t>
            </a:r>
            <a:r>
              <a:rPr lang="zh-CN" altLang="en-US" dirty="0">
                <a:ea typeface="宋体" pitchFamily="2" charset="-122"/>
              </a:rPr>
              <a:t>绩效管理体系模型</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2"/>
          <p:cNvSpPr>
            <a:spLocks noGrp="1" noChangeArrowheads="1"/>
          </p:cNvSpPr>
          <p:nvPr>
            <p:ph type="title" idx="4294967295"/>
          </p:nvPr>
        </p:nvSpPr>
        <p:spPr/>
        <p:txBody>
          <a:bodyPr/>
          <a:lstStyle/>
          <a:p>
            <a:r>
              <a:rPr lang="en-US" altLang="zh-CN" sz="4000" dirty="0" smtClean="0">
                <a:latin typeface="微软雅黑" pitchFamily="34" charset="-122"/>
                <a:ea typeface="微软雅黑" pitchFamily="34" charset="-122"/>
              </a:rPr>
              <a:t>9.6</a:t>
            </a:r>
            <a:r>
              <a:rPr lang="zh-CN" altLang="en-US" sz="4000" dirty="0" smtClean="0">
                <a:latin typeface="微软雅黑" pitchFamily="34" charset="-122"/>
                <a:ea typeface="微软雅黑" pitchFamily="34" charset="-122"/>
              </a:rPr>
              <a:t>薪酬管理</a:t>
            </a:r>
          </a:p>
        </p:txBody>
      </p:sp>
      <p:sp>
        <p:nvSpPr>
          <p:cNvPr id="74755" name="Rectangle 3"/>
          <p:cNvSpPr>
            <a:spLocks noGrp="1" noChangeArrowheads="1"/>
          </p:cNvSpPr>
          <p:nvPr>
            <p:ph type="body" idx="4294967295"/>
          </p:nvPr>
        </p:nvSpPr>
        <p:spPr/>
        <p:txBody>
          <a:bodyPr/>
          <a:lstStyle/>
          <a:p>
            <a:r>
              <a:rPr lang="en-US" altLang="zh-CN" b="1" dirty="0" smtClean="0">
                <a:latin typeface="宋体" pitchFamily="2" charset="-122"/>
                <a:ea typeface="宋体" pitchFamily="2" charset="-122"/>
              </a:rPr>
              <a:t>9.6.1</a:t>
            </a:r>
            <a:r>
              <a:rPr lang="zh-CN" altLang="en-US" b="1" dirty="0" smtClean="0">
                <a:latin typeface="宋体" pitchFamily="2" charset="-122"/>
                <a:ea typeface="宋体" pitchFamily="2" charset="-122"/>
              </a:rPr>
              <a:t>薪酬的含义</a:t>
            </a:r>
          </a:p>
          <a:p>
            <a:pPr>
              <a:buFont typeface="Wingdings" pitchFamily="2" charset="2"/>
              <a:buNone/>
            </a:pPr>
            <a:endParaRPr lang="zh-CN" altLang="en-US" sz="1000" b="1" dirty="0" smtClean="0">
              <a:latin typeface="宋体" pitchFamily="2" charset="-122"/>
              <a:ea typeface="宋体" pitchFamily="2" charset="-122"/>
            </a:endParaRPr>
          </a:p>
          <a:p>
            <a:pPr>
              <a:buFont typeface="Wingdings" pitchFamily="2" charset="2"/>
              <a:buNone/>
            </a:pPr>
            <a:r>
              <a:rPr lang="zh-CN" altLang="en-US" sz="2400" b="1" dirty="0" smtClean="0">
                <a:solidFill>
                  <a:srgbClr val="000000"/>
                </a:solidFill>
                <a:latin typeface="宋体" pitchFamily="2" charset="-122"/>
                <a:ea typeface="宋体" pitchFamily="2" charset="-122"/>
                <a:cs typeface="Calibri" pitchFamily="34" charset="0"/>
              </a:rPr>
              <a:t>  薪酬是指公司对员工给公司所做的贡献，包括他们实现的绩效，付出的努力、时间、学识、技能、经验与创造所付给的回报或是答谢。 </a:t>
            </a:r>
          </a:p>
          <a:p>
            <a:endParaRPr lang="zh-CN" altLang="en-US" sz="2400" b="1" dirty="0" smtClean="0">
              <a:solidFill>
                <a:srgbClr val="000000"/>
              </a:solidFill>
              <a:latin typeface="宋体" pitchFamily="2" charset="-122"/>
              <a:ea typeface="宋体" pitchFamily="2" charset="-122"/>
              <a:cs typeface="Calibri" pitchFamily="34" charset="0"/>
            </a:endParaRPr>
          </a:p>
          <a:p>
            <a:pPr>
              <a:buFont typeface="Wingdings" pitchFamily="2" charset="2"/>
              <a:buNone/>
            </a:pPr>
            <a:r>
              <a:rPr lang="zh-CN" altLang="en-US" sz="2400" b="1" dirty="0" smtClean="0">
                <a:solidFill>
                  <a:srgbClr val="000000"/>
                </a:solidFill>
                <a:latin typeface="宋体" pitchFamily="2" charset="-122"/>
                <a:ea typeface="宋体" pitchFamily="2" charset="-122"/>
                <a:cs typeface="Calibri" pitchFamily="34" charset="0"/>
              </a:rPr>
              <a:t>  从狭义的角度讲，薪酬可以分成直接货币薪酬和间接货币薪酬。</a:t>
            </a:r>
          </a:p>
          <a:p>
            <a:pPr>
              <a:buFont typeface="Wingdings" pitchFamily="2" charset="2"/>
              <a:buNone/>
            </a:pPr>
            <a:r>
              <a:rPr lang="zh-CN" altLang="en-US" sz="2400" b="1" dirty="0" smtClean="0">
                <a:solidFill>
                  <a:srgbClr val="000000"/>
                </a:solidFill>
                <a:latin typeface="宋体" pitchFamily="2" charset="-122"/>
                <a:ea typeface="宋体" pitchFamily="2" charset="-122"/>
                <a:cs typeface="Calibri" pitchFamily="34" charset="0"/>
              </a:rPr>
              <a:t> </a:t>
            </a:r>
          </a:p>
          <a:p>
            <a:pPr>
              <a:buFont typeface="Wingdings" pitchFamily="2" charset="2"/>
              <a:buNone/>
            </a:pPr>
            <a:r>
              <a:rPr lang="zh-CN" altLang="en-US" sz="2400" b="1" dirty="0" smtClean="0">
                <a:solidFill>
                  <a:srgbClr val="000000"/>
                </a:solidFill>
                <a:latin typeface="宋体" pitchFamily="2" charset="-122"/>
                <a:ea typeface="宋体" pitchFamily="2" charset="-122"/>
                <a:cs typeface="Calibri" pitchFamily="34" charset="0"/>
              </a:rPr>
              <a:t>  从广义上讲，薪酬还包括非经济因素，称为非经济报偿，是指个人对工作本身或者对工作在心理与物质环境上的满足感。</a:t>
            </a:r>
            <a:r>
              <a:rPr lang="zh-CN" altLang="en-US" sz="2400" dirty="0" smtClean="0"/>
              <a:t> </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2"/>
          <p:cNvSpPr>
            <a:spLocks noGrp="1" noChangeArrowheads="1"/>
          </p:cNvSpPr>
          <p:nvPr>
            <p:ph type="title" idx="4294967295"/>
          </p:nvPr>
        </p:nvSpPr>
        <p:spPr/>
        <p:txBody>
          <a:bodyPr/>
          <a:lstStyle/>
          <a:p>
            <a:endParaRPr lang="zh-CN" altLang="en-US" smtClean="0"/>
          </a:p>
        </p:txBody>
      </p:sp>
      <p:sp>
        <p:nvSpPr>
          <p:cNvPr id="75779" name="Rectangle 3"/>
          <p:cNvSpPr>
            <a:spLocks noGrp="1" noChangeArrowheads="1"/>
          </p:cNvSpPr>
          <p:nvPr>
            <p:ph type="body" idx="4294967295"/>
          </p:nvPr>
        </p:nvSpPr>
        <p:spPr>
          <a:xfrm>
            <a:off x="457200" y="1428736"/>
            <a:ext cx="8229600" cy="4525963"/>
          </a:xfrm>
        </p:spPr>
        <p:txBody>
          <a:bodyPr/>
          <a:lstStyle/>
          <a:p>
            <a:r>
              <a:rPr lang="en-US" altLang="zh-CN" b="1" dirty="0" smtClean="0">
                <a:latin typeface="宋体" pitchFamily="2" charset="-122"/>
                <a:ea typeface="宋体" pitchFamily="2" charset="-122"/>
              </a:rPr>
              <a:t>9.6.2</a:t>
            </a:r>
            <a:r>
              <a:rPr lang="zh-CN" altLang="en-US" b="1" dirty="0" smtClean="0">
                <a:latin typeface="宋体" pitchFamily="2" charset="-122"/>
                <a:ea typeface="宋体" pitchFamily="2" charset="-122"/>
              </a:rPr>
              <a:t>薪酬的构成</a:t>
            </a:r>
          </a:p>
          <a:p>
            <a:endParaRPr lang="zh-CN" altLang="en-US" b="1" dirty="0" smtClean="0">
              <a:latin typeface="宋体" pitchFamily="2" charset="-122"/>
              <a:ea typeface="宋体" pitchFamily="2" charset="-122"/>
            </a:endParaRPr>
          </a:p>
          <a:p>
            <a:pPr>
              <a:buFont typeface="Wingdings" pitchFamily="2" charset="2"/>
              <a:buChar char="Ø"/>
            </a:pPr>
            <a:r>
              <a:rPr lang="en-US" altLang="zh-CN" sz="2800" b="1" dirty="0" smtClean="0">
                <a:solidFill>
                  <a:srgbClr val="000000"/>
                </a:solidFill>
                <a:latin typeface="宋体" pitchFamily="2" charset="-122"/>
                <a:ea typeface="宋体" pitchFamily="2" charset="-122"/>
                <a:cs typeface="Calibri" pitchFamily="34" charset="0"/>
              </a:rPr>
              <a:t>1.</a:t>
            </a:r>
            <a:r>
              <a:rPr lang="zh-CN" altLang="en-US" sz="2800" b="1" dirty="0" smtClean="0">
                <a:solidFill>
                  <a:srgbClr val="000000"/>
                </a:solidFill>
                <a:latin typeface="宋体" pitchFamily="2" charset="-122"/>
                <a:ea typeface="宋体" pitchFamily="2" charset="-122"/>
                <a:cs typeface="Calibri" pitchFamily="34" charset="0"/>
              </a:rPr>
              <a:t>基本薪酬</a:t>
            </a:r>
          </a:p>
          <a:p>
            <a:pPr>
              <a:buFont typeface="Wingdings" pitchFamily="2" charset="2"/>
              <a:buChar char="Ø"/>
            </a:pPr>
            <a:endParaRPr lang="zh-CN" altLang="en-US" sz="2800" b="1" dirty="0" smtClean="0">
              <a:solidFill>
                <a:srgbClr val="000000"/>
              </a:solidFill>
              <a:latin typeface="宋体" pitchFamily="2" charset="-122"/>
              <a:ea typeface="宋体" pitchFamily="2" charset="-122"/>
              <a:cs typeface="Calibri" pitchFamily="34" charset="0"/>
            </a:endParaRPr>
          </a:p>
          <a:p>
            <a:pPr>
              <a:buFont typeface="Wingdings" pitchFamily="2" charset="2"/>
              <a:buNone/>
            </a:pPr>
            <a:r>
              <a:rPr lang="zh-CN" altLang="en-US" sz="2400" b="1" dirty="0" smtClean="0">
                <a:solidFill>
                  <a:srgbClr val="000000"/>
                </a:solidFill>
                <a:latin typeface="宋体" pitchFamily="2" charset="-122"/>
                <a:ea typeface="宋体" pitchFamily="2" charset="-122"/>
                <a:cs typeface="Calibri" pitchFamily="34" charset="0"/>
              </a:rPr>
              <a:t>  基本薪酬是指一个组织根据员工所承担或完成的工作本身或者是员工所具备的完成工作的技能或能力而向员工支付的相对稳定的报酬。</a:t>
            </a:r>
          </a:p>
          <a:p>
            <a:pPr>
              <a:buFont typeface="Wingdings" pitchFamily="2" charset="2"/>
              <a:buNone/>
            </a:pPr>
            <a:endParaRPr lang="zh-CN" altLang="en-US" sz="2400" b="1" dirty="0" smtClean="0">
              <a:solidFill>
                <a:srgbClr val="000000"/>
              </a:solidFill>
              <a:latin typeface="宋体" pitchFamily="2" charset="-122"/>
              <a:ea typeface="宋体" pitchFamily="2" charset="-122"/>
              <a:cs typeface="Calibri" pitchFamily="34" charset="0"/>
            </a:endParaRPr>
          </a:p>
          <a:p>
            <a:pPr>
              <a:buFont typeface="Wingdings" pitchFamily="2" charset="2"/>
              <a:buNone/>
            </a:pPr>
            <a:r>
              <a:rPr lang="zh-CN" altLang="en-US" sz="2400" b="1" dirty="0" smtClean="0">
                <a:solidFill>
                  <a:srgbClr val="000000"/>
                </a:solidFill>
                <a:latin typeface="宋体" pitchFamily="2" charset="-122"/>
                <a:ea typeface="宋体" pitchFamily="2" charset="-122"/>
                <a:cs typeface="Calibri" pitchFamily="34" charset="0"/>
              </a:rPr>
              <a:t>  （</a:t>
            </a:r>
            <a:r>
              <a:rPr lang="en-US" altLang="zh-CN" sz="2400" b="1" dirty="0" smtClean="0">
                <a:solidFill>
                  <a:srgbClr val="000000"/>
                </a:solidFill>
                <a:latin typeface="宋体" pitchFamily="2" charset="-122"/>
                <a:ea typeface="宋体" pitchFamily="2" charset="-122"/>
                <a:cs typeface="Calibri" pitchFamily="34" charset="0"/>
              </a:rPr>
              <a:t>1</a:t>
            </a:r>
            <a:r>
              <a:rPr lang="zh-CN" altLang="en-US" sz="2400" b="1" dirty="0" smtClean="0">
                <a:solidFill>
                  <a:srgbClr val="000000"/>
                </a:solidFill>
                <a:latin typeface="宋体" pitchFamily="2" charset="-122"/>
                <a:ea typeface="宋体" pitchFamily="2" charset="-122"/>
                <a:cs typeface="Calibri" pitchFamily="34" charset="0"/>
              </a:rPr>
              <a:t>）职位薪酬</a:t>
            </a:r>
          </a:p>
          <a:p>
            <a:pPr>
              <a:buFont typeface="Wingdings" pitchFamily="2" charset="2"/>
              <a:buNone/>
            </a:pPr>
            <a:r>
              <a:rPr lang="zh-CN" altLang="en-US" sz="2400" b="1" dirty="0" smtClean="0">
                <a:solidFill>
                  <a:srgbClr val="000000"/>
                </a:solidFill>
                <a:latin typeface="宋体" pitchFamily="2" charset="-122"/>
                <a:ea typeface="宋体" pitchFamily="2" charset="-122"/>
                <a:cs typeface="Calibri" pitchFamily="34" charset="0"/>
              </a:rPr>
              <a:t>  （</a:t>
            </a:r>
            <a:r>
              <a:rPr lang="en-US" altLang="zh-CN" sz="2400" b="1" dirty="0" smtClean="0">
                <a:solidFill>
                  <a:srgbClr val="000000"/>
                </a:solidFill>
                <a:latin typeface="宋体" pitchFamily="2" charset="-122"/>
                <a:ea typeface="宋体" pitchFamily="2" charset="-122"/>
                <a:cs typeface="Calibri" pitchFamily="34" charset="0"/>
              </a:rPr>
              <a:t>2</a:t>
            </a:r>
            <a:r>
              <a:rPr lang="zh-CN" altLang="en-US" sz="2400" b="1" dirty="0" smtClean="0">
                <a:solidFill>
                  <a:srgbClr val="000000"/>
                </a:solidFill>
                <a:latin typeface="宋体" pitchFamily="2" charset="-122"/>
                <a:ea typeface="宋体" pitchFamily="2" charset="-122"/>
                <a:cs typeface="Calibri" pitchFamily="34" charset="0"/>
              </a:rPr>
              <a:t>）能力薪酬</a:t>
            </a:r>
            <a:endParaRPr lang="zh-CN" altLang="en-US" b="1" dirty="0" smtClean="0">
              <a:latin typeface="宋体" pitchFamily="2" charset="-122"/>
              <a:ea typeface="宋体" pitchFamily="2" charset="-122"/>
            </a:endParaRP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2"/>
          <p:cNvSpPr>
            <a:spLocks noGrp="1" noChangeArrowheads="1"/>
          </p:cNvSpPr>
          <p:nvPr>
            <p:ph type="title" idx="4294967295"/>
          </p:nvPr>
        </p:nvSpPr>
        <p:spPr/>
        <p:txBody>
          <a:bodyPr/>
          <a:lstStyle/>
          <a:p>
            <a:endParaRPr lang="zh-CN" altLang="en-US" smtClean="0"/>
          </a:p>
        </p:txBody>
      </p:sp>
      <p:sp>
        <p:nvSpPr>
          <p:cNvPr id="77827" name="Rectangle 3"/>
          <p:cNvSpPr>
            <a:spLocks noGrp="1" noChangeArrowheads="1"/>
          </p:cNvSpPr>
          <p:nvPr>
            <p:ph type="body" idx="4294967295"/>
          </p:nvPr>
        </p:nvSpPr>
        <p:spPr/>
        <p:txBody>
          <a:bodyPr/>
          <a:lstStyle/>
          <a:p>
            <a:pPr>
              <a:buFont typeface="Wingdings" pitchFamily="2" charset="2"/>
              <a:buChar char="Ø"/>
            </a:pPr>
            <a:r>
              <a:rPr lang="en-US" altLang="zh-CN" sz="2800" b="1" smtClean="0">
                <a:solidFill>
                  <a:srgbClr val="000000"/>
                </a:solidFill>
                <a:latin typeface="宋体" pitchFamily="2" charset="-122"/>
                <a:ea typeface="宋体" pitchFamily="2" charset="-122"/>
                <a:cs typeface="Calibri" pitchFamily="34" charset="0"/>
              </a:rPr>
              <a:t>2.</a:t>
            </a:r>
            <a:r>
              <a:rPr lang="zh-CN" altLang="en-US" sz="2800" b="1" smtClean="0">
                <a:solidFill>
                  <a:srgbClr val="000000"/>
                </a:solidFill>
                <a:latin typeface="宋体" pitchFamily="2" charset="-122"/>
                <a:ea typeface="宋体" pitchFamily="2" charset="-122"/>
                <a:cs typeface="Calibri" pitchFamily="34" charset="0"/>
              </a:rPr>
              <a:t>激励薪酬</a:t>
            </a:r>
          </a:p>
          <a:p>
            <a:pPr>
              <a:buFont typeface="Wingdings" pitchFamily="2" charset="2"/>
              <a:buChar char="Ø"/>
            </a:pPr>
            <a:endParaRPr lang="zh-CN" altLang="en-US" sz="2800" b="1" smtClean="0">
              <a:solidFill>
                <a:srgbClr val="000000"/>
              </a:solidFill>
              <a:latin typeface="宋体" pitchFamily="2" charset="-122"/>
              <a:ea typeface="宋体" pitchFamily="2" charset="-122"/>
              <a:cs typeface="Calibri" pitchFamily="34" charset="0"/>
            </a:endParaRPr>
          </a:p>
          <a:p>
            <a:pPr>
              <a:buFont typeface="Wingdings" pitchFamily="2" charset="2"/>
              <a:buNone/>
            </a:pPr>
            <a:r>
              <a:rPr lang="zh-CN" altLang="en-US" sz="2400" b="1" smtClean="0">
                <a:solidFill>
                  <a:srgbClr val="000000"/>
                </a:solidFill>
                <a:latin typeface="宋体" pitchFamily="2" charset="-122"/>
                <a:ea typeface="宋体" pitchFamily="2" charset="-122"/>
                <a:cs typeface="Calibri" pitchFamily="34" charset="0"/>
              </a:rPr>
              <a:t>  激励工资是工资中随着员工工作努力程度和劳动成果的变化而变化的部分。 如个人奖金、销售提成、利润分享、绩效工资等 。</a:t>
            </a:r>
          </a:p>
          <a:p>
            <a:pPr>
              <a:buFont typeface="Wingdings" pitchFamily="2" charset="2"/>
              <a:buNone/>
            </a:pPr>
            <a:endParaRPr lang="zh-CN" altLang="en-US" sz="2400" b="1" smtClean="0">
              <a:solidFill>
                <a:srgbClr val="000000"/>
              </a:solidFill>
              <a:latin typeface="宋体" pitchFamily="2" charset="-122"/>
              <a:ea typeface="宋体" pitchFamily="2" charset="-122"/>
              <a:cs typeface="Calibri" pitchFamily="34" charset="0"/>
            </a:endParaRPr>
          </a:p>
          <a:p>
            <a:pPr>
              <a:buFont typeface="Wingdings" pitchFamily="2" charset="2"/>
              <a:buChar char="Ø"/>
            </a:pPr>
            <a:r>
              <a:rPr lang="en-US" altLang="zh-CN" sz="2800" b="1" smtClean="0">
                <a:solidFill>
                  <a:srgbClr val="000000"/>
                </a:solidFill>
                <a:latin typeface="宋体" pitchFamily="2" charset="-122"/>
                <a:ea typeface="宋体" pitchFamily="2" charset="-122"/>
                <a:cs typeface="Calibri" pitchFamily="34" charset="0"/>
              </a:rPr>
              <a:t>3.</a:t>
            </a:r>
            <a:r>
              <a:rPr lang="zh-CN" altLang="en-US" sz="2800" b="1" smtClean="0">
                <a:solidFill>
                  <a:srgbClr val="000000"/>
                </a:solidFill>
                <a:latin typeface="宋体" pitchFamily="2" charset="-122"/>
                <a:ea typeface="宋体" pitchFamily="2" charset="-122"/>
                <a:cs typeface="Calibri" pitchFamily="34" charset="0"/>
              </a:rPr>
              <a:t>福利</a:t>
            </a:r>
          </a:p>
          <a:p>
            <a:pPr>
              <a:buFont typeface="Wingdings" pitchFamily="2" charset="2"/>
              <a:buNone/>
            </a:pPr>
            <a:r>
              <a:rPr lang="zh-CN" altLang="en-US" sz="2400" b="1" smtClean="0">
                <a:solidFill>
                  <a:srgbClr val="000000"/>
                </a:solidFill>
                <a:latin typeface="宋体" pitchFamily="2" charset="-122"/>
                <a:ea typeface="宋体" pitchFamily="2" charset="-122"/>
                <a:cs typeface="Calibri" pitchFamily="34" charset="0"/>
              </a:rPr>
              <a:t>  福利是员工总薪酬的重要组成部分，被用于给员工提供长期保障津贴。</a:t>
            </a:r>
            <a:r>
              <a:rPr lang="zh-CN" altLang="en-US" smtClean="0">
                <a:cs typeface="Calibri" pitchFamily="34" charset="0"/>
              </a:rPr>
              <a:t>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ChangeArrowheads="1"/>
          </p:cNvSpPr>
          <p:nvPr>
            <p:ph type="title" idx="4294967295"/>
          </p:nvPr>
        </p:nvSpPr>
        <p:spPr/>
        <p:txBody>
          <a:bodyPr/>
          <a:lstStyle/>
          <a:p>
            <a:endParaRPr lang="zh-CN" altLang="en-US" smtClean="0"/>
          </a:p>
        </p:txBody>
      </p:sp>
      <p:sp>
        <p:nvSpPr>
          <p:cNvPr id="38915" name="Rectangle 3"/>
          <p:cNvSpPr>
            <a:spLocks noGrp="1" noChangeArrowheads="1"/>
          </p:cNvSpPr>
          <p:nvPr>
            <p:ph type="body" idx="4294967295"/>
          </p:nvPr>
        </p:nvSpPr>
        <p:spPr/>
        <p:txBody>
          <a:bodyPr/>
          <a:lstStyle/>
          <a:p>
            <a:pPr>
              <a:lnSpc>
                <a:spcPts val="4000"/>
              </a:lnSpc>
              <a:spcBef>
                <a:spcPct val="0"/>
              </a:spcBef>
              <a:buFont typeface="Wingdings" pitchFamily="2" charset="2"/>
              <a:buChar char="Ø"/>
            </a:pPr>
            <a:r>
              <a:rPr lang="en-US" altLang="zh-CN" sz="2800" b="1" dirty="0" smtClean="0">
                <a:solidFill>
                  <a:srgbClr val="000000"/>
                </a:solidFill>
                <a:latin typeface="宋体" pitchFamily="2" charset="-122"/>
                <a:ea typeface="宋体" pitchFamily="2" charset="-122"/>
                <a:cs typeface="Calibri" pitchFamily="34" charset="0"/>
              </a:rPr>
              <a:t>2.</a:t>
            </a:r>
            <a:r>
              <a:rPr lang="zh-CN" altLang="en-US" sz="2800" b="1" dirty="0" smtClean="0">
                <a:solidFill>
                  <a:srgbClr val="000000"/>
                </a:solidFill>
                <a:latin typeface="宋体" pitchFamily="2" charset="-122"/>
                <a:ea typeface="宋体" pitchFamily="2" charset="-122"/>
                <a:cs typeface="Calibri" pitchFamily="34" charset="0"/>
              </a:rPr>
              <a:t>人力资源管理的概念</a:t>
            </a:r>
          </a:p>
          <a:p>
            <a:pPr>
              <a:lnSpc>
                <a:spcPts val="4000"/>
              </a:lnSpc>
              <a:spcBef>
                <a:spcPct val="0"/>
              </a:spcBef>
              <a:buFont typeface="Wingdings" pitchFamily="2" charset="2"/>
              <a:buNone/>
            </a:pPr>
            <a:endParaRPr lang="zh-CN" altLang="en-US" sz="2800" b="1" dirty="0" smtClean="0">
              <a:solidFill>
                <a:srgbClr val="000000"/>
              </a:solidFill>
              <a:latin typeface="宋体" pitchFamily="2" charset="-122"/>
              <a:ea typeface="宋体" pitchFamily="2" charset="-122"/>
              <a:cs typeface="MingLiU_HKSCS" pitchFamily="18" charset="-120"/>
            </a:endParaRPr>
          </a:p>
          <a:p>
            <a:pPr>
              <a:lnSpc>
                <a:spcPts val="4000"/>
              </a:lnSpc>
              <a:spcBef>
                <a:spcPct val="0"/>
              </a:spcBef>
              <a:buFont typeface="Wingdings" pitchFamily="2" charset="2"/>
              <a:buNone/>
            </a:pPr>
            <a:r>
              <a:rPr lang="zh-CN" altLang="en-US" sz="2800" b="1" dirty="0" smtClean="0">
                <a:solidFill>
                  <a:srgbClr val="000000"/>
                </a:solidFill>
                <a:latin typeface="宋体" pitchFamily="2" charset="-122"/>
                <a:ea typeface="宋体" pitchFamily="2" charset="-122"/>
                <a:cs typeface="MingLiU_HKSCS" pitchFamily="18" charset="-120"/>
              </a:rPr>
              <a:t>  </a:t>
            </a:r>
            <a:r>
              <a:rPr lang="zh-CN" altLang="en-US" sz="2400" b="1" dirty="0" smtClean="0">
                <a:solidFill>
                  <a:srgbClr val="000000"/>
                </a:solidFill>
                <a:latin typeface="宋体" pitchFamily="2" charset="-122"/>
                <a:ea typeface="宋体" pitchFamily="2" charset="-122"/>
                <a:cs typeface="MingLiU_HKSCS" pitchFamily="18" charset="-120"/>
              </a:rPr>
              <a:t>人力资源管理是指组织为了</a:t>
            </a:r>
            <a:r>
              <a:rPr lang="zh-CN" altLang="en-US" sz="2400" b="1" dirty="0" smtClean="0">
                <a:solidFill>
                  <a:srgbClr val="000000"/>
                </a:solidFill>
                <a:latin typeface="宋体" pitchFamily="2" charset="-122"/>
                <a:ea typeface="宋体" pitchFamily="2" charset="-122"/>
                <a:cs typeface="Times New Roman" pitchFamily="18" charset="0"/>
              </a:rPr>
              <a:t>吸纳、维持、开发和激励</a:t>
            </a:r>
            <a:r>
              <a:rPr lang="zh-CN" altLang="en-US" sz="2400" b="1" dirty="0" smtClean="0">
                <a:solidFill>
                  <a:srgbClr val="000000"/>
                </a:solidFill>
                <a:latin typeface="宋体" pitchFamily="2" charset="-122"/>
                <a:ea typeface="宋体" pitchFamily="2" charset="-122"/>
                <a:cs typeface="MingLiU_HKSCS" pitchFamily="18" charset="-120"/>
              </a:rPr>
              <a:t>在企业经营过程中所必不可少的人力资源，通过运用科学、系统的技术和方法所进行的计划、组织、领导和控制活动，以实现组织既定目标的管理过程。</a:t>
            </a:r>
            <a:r>
              <a:rPr lang="zh-CN" altLang="en-US" sz="2800" b="1" dirty="0" smtClean="0">
                <a:solidFill>
                  <a:srgbClr val="000000"/>
                </a:solidFill>
                <a:latin typeface="宋体" pitchFamily="2" charset="-122"/>
                <a:ea typeface="宋体" pitchFamily="2" charset="-122"/>
                <a:cs typeface="Calibri" pitchFamily="34" charset="0"/>
              </a:rPr>
              <a:t> </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2"/>
          <p:cNvSpPr>
            <a:spLocks noGrp="1" noChangeArrowheads="1"/>
          </p:cNvSpPr>
          <p:nvPr>
            <p:ph type="title" idx="4294967295"/>
          </p:nvPr>
        </p:nvSpPr>
        <p:spPr/>
        <p:txBody>
          <a:bodyPr/>
          <a:lstStyle/>
          <a:p>
            <a:endParaRPr lang="zh-CN" altLang="en-US" smtClean="0"/>
          </a:p>
        </p:txBody>
      </p:sp>
      <p:graphicFrame>
        <p:nvGraphicFramePr>
          <p:cNvPr id="78983" name="Group 135"/>
          <p:cNvGraphicFramePr>
            <a:graphicFrameLocks noGrp="1"/>
          </p:cNvGraphicFramePr>
          <p:nvPr/>
        </p:nvGraphicFramePr>
        <p:xfrm>
          <a:off x="755650" y="1916113"/>
          <a:ext cx="7602538" cy="3678239"/>
        </p:xfrm>
        <a:graphic>
          <a:graphicData uri="http://schemas.openxmlformats.org/drawingml/2006/table">
            <a:tbl>
              <a:tblPr/>
              <a:tblGrid>
                <a:gridCol w="1520825"/>
                <a:gridCol w="1519238"/>
                <a:gridCol w="1522412"/>
                <a:gridCol w="1519238"/>
                <a:gridCol w="1520825"/>
              </a:tblGrid>
              <a:tr h="403225">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en-US" sz="1800" b="0" i="0" u="none" strike="noStrike" cap="none" normalizeH="0" baseline="0" smtClean="0">
                          <a:ln>
                            <a:noFill/>
                          </a:ln>
                          <a:solidFill>
                            <a:schemeClr val="tx1"/>
                          </a:solidFill>
                          <a:effectLst/>
                          <a:latin typeface="宋体" pitchFamily="2" charset="-122"/>
                          <a:ea typeface="宋体" pitchFamily="2" charset="-122"/>
                          <a:cs typeface="Calibri" pitchFamily="34" charset="0"/>
                        </a:rPr>
                        <a:t>薪酬构成</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en-US" sz="1800" b="0" i="0" u="none" strike="noStrike" cap="none" normalizeH="0" baseline="0" smtClean="0">
                          <a:ln>
                            <a:noFill/>
                          </a:ln>
                          <a:solidFill>
                            <a:schemeClr val="tx1"/>
                          </a:solidFill>
                          <a:effectLst/>
                          <a:latin typeface="宋体" pitchFamily="2" charset="-122"/>
                          <a:ea typeface="宋体" pitchFamily="2" charset="-122"/>
                          <a:cs typeface="Calibri" pitchFamily="34" charset="0"/>
                        </a:rPr>
                        <a:t>功能</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en-US" sz="1800" b="0" i="0" u="none" strike="noStrike" cap="none" normalizeH="0" baseline="0" smtClean="0">
                          <a:ln>
                            <a:noFill/>
                          </a:ln>
                          <a:solidFill>
                            <a:schemeClr val="tx1"/>
                          </a:solidFill>
                          <a:effectLst/>
                          <a:latin typeface="宋体" pitchFamily="2" charset="-122"/>
                          <a:ea typeface="宋体" pitchFamily="2" charset="-122"/>
                          <a:cs typeface="Calibri" pitchFamily="34" charset="0"/>
                        </a:rPr>
                        <a:t>决定因素</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en-US" sz="1800" b="0" i="0" u="none" strike="noStrike" cap="none" normalizeH="0" baseline="0" smtClean="0">
                          <a:ln>
                            <a:noFill/>
                          </a:ln>
                          <a:solidFill>
                            <a:schemeClr val="tx1"/>
                          </a:solidFill>
                          <a:effectLst/>
                          <a:latin typeface="宋体" pitchFamily="2" charset="-122"/>
                          <a:ea typeface="宋体" pitchFamily="2" charset="-122"/>
                          <a:cs typeface="Calibri" pitchFamily="34" charset="0"/>
                        </a:rPr>
                        <a:t>变动性</a:t>
                      </a:r>
                      <a:endParaRPr kumimoji="0" lang="zh-CN" altLang="en-US" sz="1800" b="0" i="0" u="none" strike="noStrike" cap="none" normalizeH="0" baseline="0" smtClean="0">
                        <a:ln>
                          <a:noFill/>
                        </a:ln>
                        <a:solidFill>
                          <a:schemeClr val="tx1"/>
                        </a:solidFill>
                        <a:effectLst/>
                        <a:latin typeface="Arial" charset="0"/>
                        <a:ea typeface="宋体" pitchFamily="2" charset="-122"/>
                        <a:cs typeface="Calibri"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en-US" sz="1800" b="0" i="0" u="none" strike="noStrike" cap="none" normalizeH="0" baseline="0" smtClean="0">
                          <a:ln>
                            <a:noFill/>
                          </a:ln>
                          <a:solidFill>
                            <a:schemeClr val="tx1"/>
                          </a:solidFill>
                          <a:effectLst/>
                          <a:latin typeface="宋体" pitchFamily="2" charset="-122"/>
                          <a:ea typeface="宋体" pitchFamily="2" charset="-122"/>
                          <a:cs typeface="Calibri" pitchFamily="34" charset="0"/>
                        </a:rPr>
                        <a:t>特点</a:t>
                      </a:r>
                      <a:endParaRPr kumimoji="0" lang="zh-CN" altLang="en-US" sz="1800" b="0" i="0" u="none" strike="noStrike" cap="none" normalizeH="0" baseline="0" smtClean="0">
                        <a:ln>
                          <a:noFill/>
                        </a:ln>
                        <a:solidFill>
                          <a:schemeClr val="tx1"/>
                        </a:solidFill>
                        <a:effectLst/>
                        <a:latin typeface="Arial" charset="0"/>
                        <a:ea typeface="宋体" pitchFamily="2" charset="-122"/>
                        <a:cs typeface="Calibri"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992188">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en-US" sz="1800" b="0" i="0" u="none" strike="noStrike" cap="none" normalizeH="0" baseline="0" smtClean="0">
                          <a:ln>
                            <a:noFill/>
                          </a:ln>
                          <a:solidFill>
                            <a:schemeClr val="tx1"/>
                          </a:solidFill>
                          <a:effectLst/>
                          <a:latin typeface="宋体" pitchFamily="2" charset="-122"/>
                          <a:ea typeface="宋体" pitchFamily="2" charset="-122"/>
                          <a:cs typeface="Calibri" pitchFamily="34" charset="0"/>
                        </a:rPr>
                        <a:t>基本工资</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zh-CN" sz="1800" b="0" i="0" u="none" strike="noStrike" cap="none" normalizeH="0" baseline="0" smtClean="0">
                          <a:ln>
                            <a:noFill/>
                          </a:ln>
                          <a:solidFill>
                            <a:schemeClr val="tx1"/>
                          </a:solidFill>
                          <a:effectLst/>
                          <a:latin typeface="宋体" pitchFamily="2" charset="-122"/>
                          <a:ea typeface="宋体" pitchFamily="2" charset="-122"/>
                          <a:cs typeface="Calibri" pitchFamily="34" charset="0"/>
                        </a:rPr>
                        <a:t>·</a:t>
                      </a:r>
                      <a:r>
                        <a:rPr kumimoji="0" lang="zh-CN" altLang="en-US" sz="1800" b="0" i="0" u="none" strike="noStrike" cap="none" normalizeH="0" baseline="0" smtClean="0">
                          <a:ln>
                            <a:noFill/>
                          </a:ln>
                          <a:solidFill>
                            <a:schemeClr val="tx1"/>
                          </a:solidFill>
                          <a:effectLst/>
                          <a:latin typeface="宋体" pitchFamily="2" charset="-122"/>
                          <a:ea typeface="宋体" pitchFamily="2" charset="-122"/>
                          <a:cs typeface="Calibri" pitchFamily="34" charset="0"/>
                        </a:rPr>
                        <a:t>保障</a:t>
                      </a:r>
                      <a:endParaRPr kumimoji="0" lang="zh-CN" altLang="en-US" sz="1800" b="0" i="0" u="none" strike="noStrike" cap="none" normalizeH="0" baseline="0" smtClean="0">
                        <a:ln>
                          <a:noFill/>
                        </a:ln>
                        <a:solidFill>
                          <a:schemeClr val="tx1"/>
                        </a:solidFill>
                        <a:effectLst/>
                        <a:latin typeface="宋体" pitchFamily="2" charset="-122"/>
                        <a:ea typeface="宋体" pitchFamily="2" charset="-122"/>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zh-CN" sz="1800" b="0" i="0" u="none" strike="noStrike" cap="none" normalizeH="0" baseline="0" smtClean="0">
                          <a:ln>
                            <a:noFill/>
                          </a:ln>
                          <a:solidFill>
                            <a:schemeClr val="tx1"/>
                          </a:solidFill>
                          <a:effectLst/>
                          <a:latin typeface="宋体" pitchFamily="2" charset="-122"/>
                          <a:ea typeface="宋体" pitchFamily="2" charset="-122"/>
                          <a:cs typeface="Calibri" pitchFamily="34" charset="0"/>
                        </a:rPr>
                        <a:t>·</a:t>
                      </a:r>
                      <a:r>
                        <a:rPr kumimoji="0" lang="zh-CN" altLang="en-US" sz="1800" b="0" i="0" u="none" strike="noStrike" cap="none" normalizeH="0" baseline="0" smtClean="0">
                          <a:ln>
                            <a:noFill/>
                          </a:ln>
                          <a:solidFill>
                            <a:schemeClr val="tx1"/>
                          </a:solidFill>
                          <a:effectLst/>
                          <a:latin typeface="宋体" pitchFamily="2" charset="-122"/>
                          <a:ea typeface="宋体" pitchFamily="2" charset="-122"/>
                          <a:cs typeface="Calibri" pitchFamily="34" charset="0"/>
                        </a:rPr>
                        <a:t>体现职位的相对价值</a:t>
                      </a:r>
                      <a:endParaRPr kumimoji="0" lang="zh-CN" altLang="en-US" sz="1800" b="0" i="0" u="none" strike="noStrike" cap="none" normalizeH="0" baseline="0" smtClean="0">
                        <a:ln>
                          <a:noFill/>
                        </a:ln>
                        <a:solidFill>
                          <a:schemeClr val="tx1"/>
                        </a:solidFill>
                        <a:effectLst/>
                        <a:latin typeface="宋体" pitchFamily="2" charset="-122"/>
                        <a:ea typeface="宋体" pitchFamily="2"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en-US" sz="1800" b="0" i="0" u="none" strike="noStrike" cap="none" normalizeH="0" baseline="0" smtClean="0">
                          <a:ln>
                            <a:noFill/>
                          </a:ln>
                          <a:solidFill>
                            <a:schemeClr val="tx1"/>
                          </a:solidFill>
                          <a:effectLst/>
                          <a:latin typeface="宋体" pitchFamily="2" charset="-122"/>
                          <a:ea typeface="宋体" pitchFamily="2" charset="-122"/>
                          <a:cs typeface="Calibri" pitchFamily="34" charset="0"/>
                        </a:rPr>
                        <a:t>职位价值、资历、能力</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en-US" sz="1800" b="0" i="0" u="none" strike="noStrike" cap="none" normalizeH="0" baseline="0" smtClean="0">
                          <a:ln>
                            <a:noFill/>
                          </a:ln>
                          <a:solidFill>
                            <a:schemeClr val="tx1"/>
                          </a:solidFill>
                          <a:effectLst/>
                          <a:latin typeface="宋体" pitchFamily="2" charset="-122"/>
                          <a:ea typeface="宋体" pitchFamily="2" charset="-122"/>
                          <a:cs typeface="Calibri" pitchFamily="34" charset="0"/>
                        </a:rPr>
                        <a:t>较小</a:t>
                      </a:r>
                      <a:endParaRPr kumimoji="0" lang="zh-CN" altLang="en-US" sz="1800" b="0" i="0" u="none" strike="noStrike" cap="none" normalizeH="0" baseline="0" smtClean="0">
                        <a:ln>
                          <a:noFill/>
                        </a:ln>
                        <a:solidFill>
                          <a:schemeClr val="tx1"/>
                        </a:solidFill>
                        <a:effectLst/>
                        <a:latin typeface="Arial" charset="0"/>
                        <a:ea typeface="宋体" pitchFamily="2" charset="-122"/>
                        <a:cs typeface="Calibri"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zh-CN" sz="1800" b="0" i="0" u="none" strike="noStrike" cap="none" normalizeH="0" baseline="0" smtClean="0">
                          <a:ln>
                            <a:noFill/>
                          </a:ln>
                          <a:solidFill>
                            <a:schemeClr val="tx1"/>
                          </a:solidFill>
                          <a:effectLst/>
                          <a:latin typeface="Arial"/>
                          <a:ea typeface="宋体" pitchFamily="2" charset="-122"/>
                          <a:cs typeface="Calibri" pitchFamily="34" charset="0"/>
                        </a:rPr>
                        <a:t>·</a:t>
                      </a:r>
                      <a:r>
                        <a:rPr kumimoji="0" lang="zh-CN" altLang="en-US" sz="1800" b="0" i="0" u="none" strike="noStrike" cap="none" normalizeH="0" baseline="0" smtClean="0">
                          <a:ln>
                            <a:noFill/>
                          </a:ln>
                          <a:solidFill>
                            <a:schemeClr val="tx1"/>
                          </a:solidFill>
                          <a:effectLst/>
                          <a:latin typeface="宋体" pitchFamily="2" charset="-122"/>
                          <a:ea typeface="宋体" pitchFamily="2" charset="-122"/>
                          <a:cs typeface="Calibri" pitchFamily="34" charset="0"/>
                        </a:rPr>
                        <a:t>稳定性</a:t>
                      </a:r>
                      <a:endParaRPr kumimoji="0" lang="zh-CN" altLang="en-US" sz="1800" b="0"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zh-CN" sz="1800" b="0" i="0" u="none" strike="noStrike" cap="none" normalizeH="0" baseline="0" smtClean="0">
                          <a:ln>
                            <a:noFill/>
                          </a:ln>
                          <a:solidFill>
                            <a:schemeClr val="tx1"/>
                          </a:solidFill>
                          <a:effectLst/>
                          <a:latin typeface="Arial"/>
                          <a:ea typeface="宋体" pitchFamily="2" charset="-122"/>
                          <a:cs typeface="Calibri" pitchFamily="34" charset="0"/>
                        </a:rPr>
                        <a:t>·</a:t>
                      </a:r>
                      <a:r>
                        <a:rPr kumimoji="0" lang="zh-CN" altLang="en-US" sz="1800" b="0" i="0" u="none" strike="noStrike" cap="none" normalizeH="0" baseline="0" smtClean="0">
                          <a:ln>
                            <a:noFill/>
                          </a:ln>
                          <a:solidFill>
                            <a:schemeClr val="tx1"/>
                          </a:solidFill>
                          <a:effectLst/>
                          <a:latin typeface="宋体" pitchFamily="2" charset="-122"/>
                          <a:ea typeface="宋体" pitchFamily="2" charset="-122"/>
                          <a:cs typeface="Calibri" pitchFamily="34" charset="0"/>
                        </a:rPr>
                        <a:t>保障性</a:t>
                      </a:r>
                      <a:endParaRPr kumimoji="0" lang="zh-CN" altLang="en-US" sz="1800" b="0" i="0" u="none" strike="noStrike" cap="none" normalizeH="0" baseline="0" smtClean="0">
                        <a:ln>
                          <a:noFill/>
                        </a:ln>
                        <a:solidFill>
                          <a:schemeClr val="tx1"/>
                        </a:solidFill>
                        <a:effectLst/>
                        <a:latin typeface="Arial" charset="0"/>
                        <a:ea typeface="宋体" pitchFamily="2"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992188">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en-US" sz="1800" b="0" i="0" u="none" strike="noStrike" cap="none" normalizeH="0" baseline="0" smtClean="0">
                          <a:ln>
                            <a:noFill/>
                          </a:ln>
                          <a:solidFill>
                            <a:schemeClr val="tx1"/>
                          </a:solidFill>
                          <a:effectLst/>
                          <a:latin typeface="宋体" pitchFamily="2" charset="-122"/>
                          <a:ea typeface="宋体" pitchFamily="2" charset="-122"/>
                          <a:cs typeface="Calibri" pitchFamily="34" charset="0"/>
                        </a:rPr>
                        <a:t>激励工资</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zh-CN" sz="1800" b="0" i="0" u="none" strike="noStrike" cap="none" normalizeH="0" baseline="0" smtClean="0">
                          <a:ln>
                            <a:noFill/>
                          </a:ln>
                          <a:solidFill>
                            <a:schemeClr val="tx1"/>
                          </a:solidFill>
                          <a:effectLst/>
                          <a:latin typeface="宋体" pitchFamily="2" charset="-122"/>
                          <a:ea typeface="宋体" pitchFamily="2" charset="-122"/>
                          <a:cs typeface="Calibri" pitchFamily="34" charset="0"/>
                        </a:rPr>
                        <a:t>·</a:t>
                      </a:r>
                      <a:r>
                        <a:rPr kumimoji="0" lang="zh-CN" altLang="en-US" sz="1800" b="0" i="0" u="none" strike="noStrike" cap="none" normalizeH="0" baseline="0" smtClean="0">
                          <a:ln>
                            <a:noFill/>
                          </a:ln>
                          <a:solidFill>
                            <a:schemeClr val="tx1"/>
                          </a:solidFill>
                          <a:effectLst/>
                          <a:latin typeface="宋体" pitchFamily="2" charset="-122"/>
                          <a:ea typeface="宋体" pitchFamily="2" charset="-122"/>
                          <a:cs typeface="Calibri" pitchFamily="34" charset="0"/>
                        </a:rPr>
                        <a:t>对员工良好绩效回报</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en-US" sz="1800" b="0" i="0" u="none" strike="noStrike" cap="none" normalizeH="0" baseline="0" smtClean="0">
                          <a:ln>
                            <a:noFill/>
                          </a:ln>
                          <a:solidFill>
                            <a:schemeClr val="tx1"/>
                          </a:solidFill>
                          <a:effectLst/>
                          <a:latin typeface="宋体" pitchFamily="2" charset="-122"/>
                          <a:ea typeface="宋体" pitchFamily="2" charset="-122"/>
                          <a:cs typeface="Calibri" pitchFamily="34" charset="0"/>
                        </a:rPr>
                        <a:t>个人、团队和组织的绩效</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en-US" sz="1800" b="0" i="0" u="none" strike="noStrike" cap="none" normalizeH="0" baseline="0" smtClean="0">
                          <a:ln>
                            <a:noFill/>
                          </a:ln>
                          <a:solidFill>
                            <a:schemeClr val="tx1"/>
                          </a:solidFill>
                          <a:effectLst/>
                          <a:latin typeface="宋体" pitchFamily="2" charset="-122"/>
                          <a:ea typeface="宋体" pitchFamily="2" charset="-122"/>
                          <a:cs typeface="Calibri" pitchFamily="34" charset="0"/>
                        </a:rPr>
                        <a:t>较大</a:t>
                      </a:r>
                      <a:endParaRPr kumimoji="0" lang="zh-CN" altLang="en-US" sz="1800" b="0" i="0" u="none" strike="noStrike" cap="none" normalizeH="0" baseline="0" smtClean="0">
                        <a:ln>
                          <a:noFill/>
                        </a:ln>
                        <a:solidFill>
                          <a:schemeClr val="tx1"/>
                        </a:solidFill>
                        <a:effectLst/>
                        <a:latin typeface="Arial" charset="0"/>
                        <a:ea typeface="宋体" pitchFamily="2" charset="-122"/>
                        <a:cs typeface="Calibri"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zh-CN" sz="1800" b="0" i="0" u="none" strike="noStrike" cap="none" normalizeH="0" baseline="0" smtClean="0">
                          <a:ln>
                            <a:noFill/>
                          </a:ln>
                          <a:solidFill>
                            <a:schemeClr val="tx1"/>
                          </a:solidFill>
                          <a:effectLst/>
                          <a:latin typeface="Arial"/>
                          <a:ea typeface="宋体" pitchFamily="2" charset="-122"/>
                          <a:cs typeface="Calibri" pitchFamily="34" charset="0"/>
                        </a:rPr>
                        <a:t>·</a:t>
                      </a:r>
                      <a:r>
                        <a:rPr kumimoji="0" lang="zh-CN" altLang="en-US" sz="1800" b="0" i="0" u="none" strike="noStrike" cap="none" normalizeH="0" baseline="0" smtClean="0">
                          <a:ln>
                            <a:noFill/>
                          </a:ln>
                          <a:solidFill>
                            <a:schemeClr val="tx1"/>
                          </a:solidFill>
                          <a:effectLst/>
                          <a:latin typeface="宋体" pitchFamily="2" charset="-122"/>
                          <a:ea typeface="宋体" pitchFamily="2" charset="-122"/>
                          <a:cs typeface="Calibri" pitchFamily="34" charset="0"/>
                        </a:rPr>
                        <a:t>激励性</a:t>
                      </a:r>
                      <a:endParaRPr kumimoji="0" lang="zh-CN" altLang="en-US" sz="1800" b="0"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zh-CN" sz="1800" b="0" i="0" u="none" strike="noStrike" cap="none" normalizeH="0" baseline="0" smtClean="0">
                          <a:ln>
                            <a:noFill/>
                          </a:ln>
                          <a:solidFill>
                            <a:schemeClr val="tx1"/>
                          </a:solidFill>
                          <a:effectLst/>
                          <a:latin typeface="Arial"/>
                          <a:ea typeface="宋体" pitchFamily="2" charset="-122"/>
                          <a:cs typeface="Calibri" pitchFamily="34" charset="0"/>
                        </a:rPr>
                        <a:t>·</a:t>
                      </a:r>
                      <a:r>
                        <a:rPr kumimoji="0" lang="zh-CN" altLang="en-US" sz="1800" b="0" i="0" u="none" strike="noStrike" cap="none" normalizeH="0" baseline="0" smtClean="0">
                          <a:ln>
                            <a:noFill/>
                          </a:ln>
                          <a:solidFill>
                            <a:schemeClr val="tx1"/>
                          </a:solidFill>
                          <a:effectLst/>
                          <a:latin typeface="宋体" pitchFamily="2" charset="-122"/>
                          <a:ea typeface="宋体" pitchFamily="2" charset="-122"/>
                          <a:cs typeface="Calibri" pitchFamily="34" charset="0"/>
                        </a:rPr>
                        <a:t>持续性</a:t>
                      </a:r>
                      <a:endParaRPr kumimoji="0" lang="zh-CN" altLang="en-US" sz="1800" b="0" i="0" u="none" strike="noStrike" cap="none" normalizeH="0" baseline="0" smtClean="0">
                        <a:ln>
                          <a:noFill/>
                        </a:ln>
                        <a:solidFill>
                          <a:schemeClr val="tx1"/>
                        </a:solidFill>
                        <a:effectLst/>
                        <a:latin typeface="Arial" charset="0"/>
                        <a:ea typeface="宋体" pitchFamily="2"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290638">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en-US" sz="1800" b="0" i="0" u="none" strike="noStrike" cap="none" normalizeH="0" baseline="0" smtClean="0">
                          <a:ln>
                            <a:noFill/>
                          </a:ln>
                          <a:solidFill>
                            <a:schemeClr val="tx1"/>
                          </a:solidFill>
                          <a:effectLst/>
                          <a:latin typeface="宋体" pitchFamily="2" charset="-122"/>
                          <a:ea typeface="宋体" pitchFamily="2" charset="-122"/>
                          <a:cs typeface="Calibri" pitchFamily="34" charset="0"/>
                        </a:rPr>
                        <a:t>福利</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zh-CN" sz="1800" b="0" i="0" u="none" strike="noStrike" cap="none" normalizeH="0" baseline="0" smtClean="0">
                          <a:ln>
                            <a:noFill/>
                          </a:ln>
                          <a:solidFill>
                            <a:schemeClr val="tx1"/>
                          </a:solidFill>
                          <a:effectLst/>
                          <a:latin typeface="宋体" pitchFamily="2" charset="-122"/>
                          <a:ea typeface="宋体" pitchFamily="2" charset="-122"/>
                          <a:cs typeface="Calibri" pitchFamily="34" charset="0"/>
                        </a:rPr>
                        <a:t>·</a:t>
                      </a:r>
                      <a:r>
                        <a:rPr kumimoji="0" lang="zh-CN" altLang="en-US" sz="1800" b="0" i="0" u="none" strike="noStrike" cap="none" normalizeH="0" baseline="0" smtClean="0">
                          <a:ln>
                            <a:noFill/>
                          </a:ln>
                          <a:solidFill>
                            <a:schemeClr val="tx1"/>
                          </a:solidFill>
                          <a:effectLst/>
                          <a:latin typeface="宋体" pitchFamily="2" charset="-122"/>
                          <a:ea typeface="宋体" pitchFamily="2" charset="-122"/>
                          <a:cs typeface="Calibri" pitchFamily="34" charset="0"/>
                        </a:rPr>
                        <a:t>保障</a:t>
                      </a:r>
                      <a:endParaRPr kumimoji="0" lang="zh-CN" altLang="en-US" sz="1800" b="0" i="0" u="none" strike="noStrike" cap="none" normalizeH="0" baseline="0" smtClean="0">
                        <a:ln>
                          <a:noFill/>
                        </a:ln>
                        <a:solidFill>
                          <a:schemeClr val="tx1"/>
                        </a:solidFill>
                        <a:effectLst/>
                        <a:latin typeface="宋体" pitchFamily="2" charset="-122"/>
                        <a:ea typeface="宋体" pitchFamily="2" charset="-122"/>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zh-CN" sz="1800" b="0" i="0" u="none" strike="noStrike" cap="none" normalizeH="0" baseline="0" smtClean="0">
                          <a:ln>
                            <a:noFill/>
                          </a:ln>
                          <a:solidFill>
                            <a:schemeClr val="tx1"/>
                          </a:solidFill>
                          <a:effectLst/>
                          <a:latin typeface="宋体" pitchFamily="2" charset="-122"/>
                          <a:ea typeface="宋体" pitchFamily="2" charset="-122"/>
                          <a:cs typeface="Calibri" pitchFamily="34" charset="0"/>
                        </a:rPr>
                        <a:t>·</a:t>
                      </a:r>
                      <a:r>
                        <a:rPr kumimoji="0" lang="zh-CN" altLang="en-US" sz="1800" b="0" i="0" u="none" strike="noStrike" cap="none" normalizeH="0" baseline="0" smtClean="0">
                          <a:ln>
                            <a:noFill/>
                          </a:ln>
                          <a:solidFill>
                            <a:schemeClr val="tx1"/>
                          </a:solidFill>
                          <a:effectLst/>
                          <a:latin typeface="宋体" pitchFamily="2" charset="-122"/>
                          <a:ea typeface="宋体" pitchFamily="2" charset="-122"/>
                          <a:cs typeface="Calibri" pitchFamily="34" charset="0"/>
                        </a:rPr>
                        <a:t>提高员工满意度</a:t>
                      </a:r>
                      <a:endParaRPr kumimoji="0" lang="zh-CN" altLang="en-US" sz="1800" b="0" i="0" u="none" strike="noStrike" cap="none" normalizeH="0" baseline="0" smtClean="0">
                        <a:ln>
                          <a:noFill/>
                        </a:ln>
                        <a:solidFill>
                          <a:schemeClr val="tx1"/>
                        </a:solidFill>
                        <a:effectLst/>
                        <a:latin typeface="宋体" pitchFamily="2" charset="-122"/>
                        <a:ea typeface="宋体" pitchFamily="2"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en-US" sz="1800" b="0" i="0" u="none" strike="noStrike" cap="none" normalizeH="0" baseline="0" smtClean="0">
                          <a:ln>
                            <a:noFill/>
                          </a:ln>
                          <a:solidFill>
                            <a:schemeClr val="tx1"/>
                          </a:solidFill>
                          <a:effectLst/>
                          <a:latin typeface="宋体" pitchFamily="2" charset="-122"/>
                          <a:ea typeface="宋体" pitchFamily="2" charset="-122"/>
                          <a:cs typeface="Calibri" pitchFamily="34" charset="0"/>
                        </a:rPr>
                        <a:t>组织成员身份、法律因素、组织地位</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en-US" sz="1800" b="0" i="0" u="none" strike="noStrike" cap="none" normalizeH="0" baseline="0" smtClean="0">
                          <a:ln>
                            <a:noFill/>
                          </a:ln>
                          <a:solidFill>
                            <a:schemeClr val="tx1"/>
                          </a:solidFill>
                          <a:effectLst/>
                          <a:latin typeface="宋体" pitchFamily="2" charset="-122"/>
                          <a:ea typeface="宋体" pitchFamily="2" charset="-122"/>
                          <a:cs typeface="Calibri" pitchFamily="34" charset="0"/>
                        </a:rPr>
                        <a:t>较小</a:t>
                      </a:r>
                      <a:endParaRPr kumimoji="0" lang="zh-CN" altLang="en-US" sz="1800" b="0" i="0" u="none" strike="noStrike" cap="none" normalizeH="0" baseline="0" smtClean="0">
                        <a:ln>
                          <a:noFill/>
                        </a:ln>
                        <a:solidFill>
                          <a:schemeClr val="tx1"/>
                        </a:solidFill>
                        <a:effectLst/>
                        <a:latin typeface="Arial" charset="0"/>
                        <a:ea typeface="宋体" pitchFamily="2" charset="-122"/>
                        <a:cs typeface="Calibri"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zh-CN" sz="1800" b="0" i="0" u="none" strike="noStrike" cap="none" normalizeH="0" baseline="0" smtClean="0">
                          <a:ln>
                            <a:noFill/>
                          </a:ln>
                          <a:solidFill>
                            <a:schemeClr val="tx1"/>
                          </a:solidFill>
                          <a:effectLst/>
                          <a:latin typeface="Arial"/>
                          <a:ea typeface="宋体" pitchFamily="2" charset="-122"/>
                          <a:cs typeface="Calibri" pitchFamily="34" charset="0"/>
                        </a:rPr>
                        <a:t>·</a:t>
                      </a:r>
                      <a:r>
                        <a:rPr kumimoji="0" lang="zh-CN" altLang="en-US" sz="1800" b="0" i="0" u="none" strike="noStrike" cap="none" normalizeH="0" baseline="0" smtClean="0">
                          <a:ln>
                            <a:noFill/>
                          </a:ln>
                          <a:solidFill>
                            <a:schemeClr val="tx1"/>
                          </a:solidFill>
                          <a:effectLst/>
                          <a:latin typeface="宋体" pitchFamily="2" charset="-122"/>
                          <a:ea typeface="宋体" pitchFamily="2" charset="-122"/>
                          <a:cs typeface="Calibri" pitchFamily="34" charset="0"/>
                        </a:rPr>
                        <a:t>强制性</a:t>
                      </a:r>
                      <a:endParaRPr kumimoji="0" lang="zh-CN" altLang="en-US" sz="1800" b="0"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zh-CN" sz="1800" b="0" i="0" u="none" strike="noStrike" cap="none" normalizeH="0" baseline="0" smtClean="0">
                          <a:ln>
                            <a:noFill/>
                          </a:ln>
                          <a:solidFill>
                            <a:schemeClr val="tx1"/>
                          </a:solidFill>
                          <a:effectLst/>
                          <a:latin typeface="Arial"/>
                          <a:ea typeface="宋体" pitchFamily="2" charset="-122"/>
                          <a:cs typeface="Calibri" pitchFamily="34" charset="0"/>
                        </a:rPr>
                        <a:t>·</a:t>
                      </a:r>
                      <a:r>
                        <a:rPr kumimoji="0" lang="zh-CN" altLang="en-US" sz="1800" b="0" i="0" u="none" strike="noStrike" cap="none" normalizeH="0" baseline="0" smtClean="0">
                          <a:ln>
                            <a:noFill/>
                          </a:ln>
                          <a:solidFill>
                            <a:schemeClr val="tx1"/>
                          </a:solidFill>
                          <a:effectLst/>
                          <a:latin typeface="宋体" pitchFamily="2" charset="-122"/>
                          <a:ea typeface="宋体" pitchFamily="2" charset="-122"/>
                          <a:cs typeface="Calibri" pitchFamily="34" charset="0"/>
                        </a:rPr>
                        <a:t>保障性</a:t>
                      </a:r>
                      <a:endParaRPr kumimoji="0" lang="zh-CN" altLang="en-US" sz="1800" b="0" i="0" u="none" strike="noStrike" cap="none" normalizeH="0" baseline="0" smtClean="0">
                        <a:ln>
                          <a:noFill/>
                        </a:ln>
                        <a:solidFill>
                          <a:schemeClr val="tx1"/>
                        </a:solidFill>
                        <a:effectLst/>
                        <a:latin typeface="Arial" charset="0"/>
                        <a:ea typeface="宋体" pitchFamily="2"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78981" name="Rectangle 133"/>
          <p:cNvSpPr>
            <a:spLocks noChangeArrowheads="1"/>
          </p:cNvSpPr>
          <p:nvPr/>
        </p:nvSpPr>
        <p:spPr bwMode="auto">
          <a:xfrm>
            <a:off x="2411413" y="1341438"/>
            <a:ext cx="3994150" cy="366712"/>
          </a:xfrm>
          <a:prstGeom prst="rect">
            <a:avLst/>
          </a:prstGeom>
          <a:noFill/>
          <a:ln w="9525">
            <a:noFill/>
            <a:miter lim="800000"/>
            <a:headEnd/>
            <a:tailEnd/>
          </a:ln>
          <a:effectLst>
            <a:prstShdw prst="shdw17" dist="17961" dir="2700000">
              <a:schemeClr val="accent1">
                <a:gamma/>
                <a:shade val="60000"/>
                <a:invGamma/>
              </a:schemeClr>
            </a:prstShdw>
          </a:effectLst>
        </p:spPr>
        <p:txBody>
          <a:bodyPr wrap="none" anchor="ctr">
            <a:spAutoFit/>
          </a:bodyPr>
          <a:lstStyle/>
          <a:p>
            <a:pPr eaLnBrk="0" hangingPunct="0"/>
            <a:r>
              <a:rPr lang="zh-CN" altLang="en-US">
                <a:ea typeface="宋体" pitchFamily="2" charset="-122"/>
              </a:rPr>
              <a:t>       表</a:t>
            </a:r>
            <a:r>
              <a:rPr lang="en-US" altLang="zh-CN">
                <a:ea typeface="宋体" pitchFamily="2" charset="-122"/>
              </a:rPr>
              <a:t>9-7</a:t>
            </a:r>
            <a:r>
              <a:rPr lang="zh-CN" altLang="en-US">
                <a:ea typeface="宋体" pitchFamily="2" charset="-122"/>
              </a:rPr>
              <a:t>薪酬的构成、功能及特征 </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2"/>
          <p:cNvSpPr>
            <a:spLocks noGrp="1" noChangeArrowheads="1"/>
          </p:cNvSpPr>
          <p:nvPr>
            <p:ph type="title" idx="4294967295"/>
          </p:nvPr>
        </p:nvSpPr>
        <p:spPr/>
        <p:txBody>
          <a:bodyPr/>
          <a:lstStyle/>
          <a:p>
            <a:endParaRPr lang="zh-CN" altLang="en-US" smtClean="0"/>
          </a:p>
        </p:txBody>
      </p:sp>
      <p:sp>
        <p:nvSpPr>
          <p:cNvPr id="76803" name="Rectangle 3"/>
          <p:cNvSpPr>
            <a:spLocks noGrp="1" noChangeArrowheads="1"/>
          </p:cNvSpPr>
          <p:nvPr>
            <p:ph type="body" idx="4294967295"/>
          </p:nvPr>
        </p:nvSpPr>
        <p:spPr>
          <a:xfrm>
            <a:off x="457200" y="1357298"/>
            <a:ext cx="8229600" cy="4525963"/>
          </a:xfrm>
        </p:spPr>
        <p:txBody>
          <a:bodyPr/>
          <a:lstStyle/>
          <a:p>
            <a:r>
              <a:rPr lang="en-US" altLang="zh-CN" b="1" dirty="0" smtClean="0">
                <a:latin typeface="宋体" pitchFamily="2" charset="-122"/>
                <a:ea typeface="宋体" pitchFamily="2" charset="-122"/>
              </a:rPr>
              <a:t>9.6.3</a:t>
            </a:r>
            <a:r>
              <a:rPr lang="zh-CN" altLang="en-US" b="1" dirty="0" smtClean="0">
                <a:latin typeface="宋体" pitchFamily="2" charset="-122"/>
                <a:ea typeface="宋体" pitchFamily="2" charset="-122"/>
              </a:rPr>
              <a:t>薪酬设计的原则</a:t>
            </a:r>
          </a:p>
          <a:p>
            <a:endParaRPr lang="zh-CN" altLang="en-US" b="1" dirty="0" smtClean="0">
              <a:latin typeface="宋体" pitchFamily="2" charset="-122"/>
              <a:ea typeface="宋体" pitchFamily="2" charset="-122"/>
            </a:endParaRPr>
          </a:p>
          <a:p>
            <a:pPr>
              <a:buFont typeface="Wingdings" pitchFamily="2" charset="2"/>
              <a:buChar char="Ø"/>
            </a:pPr>
            <a:r>
              <a:rPr lang="en-US" altLang="zh-CN" sz="2800" b="1" dirty="0" smtClean="0">
                <a:solidFill>
                  <a:srgbClr val="000000"/>
                </a:solidFill>
                <a:latin typeface="宋体" pitchFamily="2" charset="-122"/>
                <a:ea typeface="宋体" pitchFamily="2" charset="-122"/>
                <a:cs typeface="Calibri" pitchFamily="34" charset="0"/>
              </a:rPr>
              <a:t>1.</a:t>
            </a:r>
            <a:r>
              <a:rPr lang="zh-CN" altLang="en-US" sz="2800" b="1" dirty="0" smtClean="0">
                <a:solidFill>
                  <a:srgbClr val="000000"/>
                </a:solidFill>
                <a:latin typeface="宋体" pitchFamily="2" charset="-122"/>
                <a:ea typeface="宋体" pitchFamily="2" charset="-122"/>
                <a:cs typeface="Calibri" pitchFamily="34" charset="0"/>
              </a:rPr>
              <a:t>合法性原则</a:t>
            </a:r>
          </a:p>
          <a:p>
            <a:pPr>
              <a:buFont typeface="Wingdings" pitchFamily="2" charset="2"/>
              <a:buChar char="Ø"/>
            </a:pPr>
            <a:endParaRPr lang="zh-CN" altLang="en-US" sz="2800" b="1" dirty="0" smtClean="0">
              <a:solidFill>
                <a:srgbClr val="000000"/>
              </a:solidFill>
              <a:latin typeface="宋体" pitchFamily="2" charset="-122"/>
              <a:ea typeface="宋体" pitchFamily="2" charset="-122"/>
              <a:cs typeface="Calibri" pitchFamily="34" charset="0"/>
            </a:endParaRPr>
          </a:p>
          <a:p>
            <a:pPr>
              <a:buFont typeface="Wingdings" pitchFamily="2" charset="2"/>
              <a:buChar char="Ø"/>
            </a:pPr>
            <a:r>
              <a:rPr lang="en-US" altLang="zh-CN" sz="2800" b="1" dirty="0" smtClean="0">
                <a:solidFill>
                  <a:srgbClr val="000000"/>
                </a:solidFill>
                <a:latin typeface="宋体" pitchFamily="2" charset="-122"/>
                <a:ea typeface="宋体" pitchFamily="2" charset="-122"/>
                <a:cs typeface="Calibri" pitchFamily="34" charset="0"/>
              </a:rPr>
              <a:t>2.</a:t>
            </a:r>
            <a:r>
              <a:rPr lang="zh-CN" altLang="en-US" sz="2800" b="1" dirty="0" smtClean="0">
                <a:solidFill>
                  <a:srgbClr val="000000"/>
                </a:solidFill>
                <a:latin typeface="宋体" pitchFamily="2" charset="-122"/>
                <a:ea typeface="宋体" pitchFamily="2" charset="-122"/>
                <a:cs typeface="Calibri" pitchFamily="34" charset="0"/>
              </a:rPr>
              <a:t>公平性原则</a:t>
            </a:r>
          </a:p>
          <a:p>
            <a:pPr>
              <a:buFont typeface="Wingdings" pitchFamily="2" charset="2"/>
              <a:buChar char="Ø"/>
            </a:pPr>
            <a:endParaRPr lang="zh-CN" altLang="en-US" sz="2800" b="1" dirty="0" smtClean="0">
              <a:solidFill>
                <a:srgbClr val="000000"/>
              </a:solidFill>
              <a:latin typeface="宋体" pitchFamily="2" charset="-122"/>
              <a:ea typeface="宋体" pitchFamily="2" charset="-122"/>
              <a:cs typeface="Calibri" pitchFamily="34" charset="0"/>
            </a:endParaRPr>
          </a:p>
          <a:p>
            <a:pPr>
              <a:buFont typeface="Wingdings" pitchFamily="2" charset="2"/>
              <a:buChar char="Ø"/>
            </a:pPr>
            <a:r>
              <a:rPr lang="en-US" altLang="zh-CN" sz="2800" b="1" dirty="0" smtClean="0">
                <a:solidFill>
                  <a:srgbClr val="000000"/>
                </a:solidFill>
                <a:latin typeface="宋体" pitchFamily="2" charset="-122"/>
                <a:ea typeface="宋体" pitchFamily="2" charset="-122"/>
                <a:cs typeface="Calibri" pitchFamily="34" charset="0"/>
              </a:rPr>
              <a:t>3.</a:t>
            </a:r>
            <a:r>
              <a:rPr lang="zh-CN" altLang="en-US" sz="2800" b="1" dirty="0" smtClean="0">
                <a:solidFill>
                  <a:srgbClr val="000000"/>
                </a:solidFill>
                <a:latin typeface="宋体" pitchFamily="2" charset="-122"/>
                <a:ea typeface="宋体" pitchFamily="2" charset="-122"/>
                <a:cs typeface="Calibri" pitchFamily="34" charset="0"/>
              </a:rPr>
              <a:t>有效性原则</a:t>
            </a:r>
          </a:p>
          <a:p>
            <a:pPr>
              <a:buFont typeface="Wingdings" pitchFamily="2" charset="2"/>
              <a:buChar char="Ø"/>
            </a:pPr>
            <a:endParaRPr lang="zh-CN" altLang="en-US" sz="2800" b="1" dirty="0" smtClean="0">
              <a:solidFill>
                <a:srgbClr val="000000"/>
              </a:solidFill>
              <a:latin typeface="宋体" pitchFamily="2" charset="-122"/>
              <a:ea typeface="宋体" pitchFamily="2" charset="-122"/>
              <a:cs typeface="Calibri" pitchFamily="34" charset="0"/>
            </a:endParaRPr>
          </a:p>
          <a:p>
            <a:pPr>
              <a:buFont typeface="Wingdings" pitchFamily="2" charset="2"/>
              <a:buChar char="Ø"/>
            </a:pPr>
            <a:r>
              <a:rPr lang="en-US" altLang="zh-CN" sz="2800" b="1" dirty="0" smtClean="0">
                <a:solidFill>
                  <a:srgbClr val="000000"/>
                </a:solidFill>
                <a:latin typeface="宋体" pitchFamily="2" charset="-122"/>
                <a:ea typeface="宋体" pitchFamily="2" charset="-122"/>
                <a:cs typeface="Calibri" pitchFamily="34" charset="0"/>
              </a:rPr>
              <a:t>4.</a:t>
            </a:r>
            <a:r>
              <a:rPr lang="zh-CN" altLang="en-US" sz="2800" b="1" dirty="0" smtClean="0">
                <a:solidFill>
                  <a:srgbClr val="000000"/>
                </a:solidFill>
                <a:latin typeface="宋体" pitchFamily="2" charset="-122"/>
                <a:ea typeface="宋体" pitchFamily="2" charset="-122"/>
                <a:cs typeface="Calibri" pitchFamily="34" charset="0"/>
              </a:rPr>
              <a:t>激励性原则</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2"/>
          <p:cNvSpPr>
            <a:spLocks noGrp="1" noChangeArrowheads="1"/>
          </p:cNvSpPr>
          <p:nvPr>
            <p:ph type="title" idx="4294967295"/>
          </p:nvPr>
        </p:nvSpPr>
        <p:spPr/>
        <p:txBody>
          <a:bodyPr/>
          <a:lstStyle/>
          <a:p>
            <a:endParaRPr lang="zh-CN" altLang="en-US" smtClean="0"/>
          </a:p>
        </p:txBody>
      </p:sp>
      <p:sp>
        <p:nvSpPr>
          <p:cNvPr id="79875" name="Rectangle 3"/>
          <p:cNvSpPr>
            <a:spLocks noGrp="1" noChangeArrowheads="1"/>
          </p:cNvSpPr>
          <p:nvPr>
            <p:ph type="body" idx="4294967295"/>
          </p:nvPr>
        </p:nvSpPr>
        <p:spPr/>
        <p:txBody>
          <a:bodyPr/>
          <a:lstStyle/>
          <a:p>
            <a:r>
              <a:rPr lang="en-US" altLang="zh-CN" b="1" smtClean="0">
                <a:latin typeface="宋体" pitchFamily="2" charset="-122"/>
                <a:ea typeface="宋体" pitchFamily="2" charset="-122"/>
              </a:rPr>
              <a:t>9.6.4</a:t>
            </a:r>
            <a:r>
              <a:rPr lang="zh-CN" altLang="en-US" b="1" smtClean="0">
                <a:latin typeface="宋体" pitchFamily="2" charset="-122"/>
                <a:ea typeface="宋体" pitchFamily="2" charset="-122"/>
              </a:rPr>
              <a:t>薪酬管理</a:t>
            </a:r>
          </a:p>
          <a:p>
            <a:endParaRPr lang="zh-CN" altLang="en-US" b="1" smtClean="0">
              <a:latin typeface="宋体" pitchFamily="2" charset="-122"/>
              <a:ea typeface="宋体" pitchFamily="2" charset="-122"/>
            </a:endParaRPr>
          </a:p>
          <a:p>
            <a:pPr>
              <a:buFont typeface="Wingdings" pitchFamily="2" charset="2"/>
              <a:buChar char="Ø"/>
            </a:pPr>
            <a:r>
              <a:rPr lang="en-US" altLang="zh-CN" sz="2800" b="1" smtClean="0">
                <a:solidFill>
                  <a:srgbClr val="000000"/>
                </a:solidFill>
                <a:latin typeface="宋体" pitchFamily="2" charset="-122"/>
                <a:ea typeface="宋体" pitchFamily="2" charset="-122"/>
                <a:cs typeface="Calibri" pitchFamily="34" charset="0"/>
              </a:rPr>
              <a:t>1.</a:t>
            </a:r>
            <a:r>
              <a:rPr lang="zh-CN" altLang="en-US" sz="2800" b="1" smtClean="0">
                <a:solidFill>
                  <a:srgbClr val="000000"/>
                </a:solidFill>
                <a:latin typeface="宋体" pitchFamily="2" charset="-122"/>
                <a:ea typeface="宋体" pitchFamily="2" charset="-122"/>
                <a:cs typeface="Calibri" pitchFamily="34" charset="0"/>
              </a:rPr>
              <a:t>薪酬管理概念</a:t>
            </a:r>
          </a:p>
          <a:p>
            <a:endParaRPr lang="zh-CN" altLang="en-US" sz="2800" b="1" smtClean="0">
              <a:solidFill>
                <a:srgbClr val="000000"/>
              </a:solidFill>
              <a:latin typeface="宋体" pitchFamily="2" charset="-122"/>
              <a:ea typeface="宋体" pitchFamily="2" charset="-122"/>
              <a:cs typeface="Calibri" pitchFamily="34" charset="0"/>
            </a:endParaRPr>
          </a:p>
          <a:p>
            <a:pPr>
              <a:lnSpc>
                <a:spcPct val="150000"/>
              </a:lnSpc>
              <a:buFont typeface="Wingdings" pitchFamily="2" charset="2"/>
              <a:buNone/>
            </a:pPr>
            <a:r>
              <a:rPr lang="zh-CN" altLang="en-US" sz="2400" b="1" smtClean="0">
                <a:solidFill>
                  <a:srgbClr val="000000"/>
                </a:solidFill>
                <a:latin typeface="宋体" pitchFamily="2" charset="-122"/>
                <a:ea typeface="宋体" pitchFamily="2" charset="-122"/>
                <a:cs typeface="Calibri" pitchFamily="34" charset="0"/>
              </a:rPr>
              <a:t>  薪酬管理是指根据组织战略目标和发展规划，综合考虑内外部各种因素的影响，确定自身的薪酬水平、薪酬结构和薪酬形式，并进行薪酬调整和薪酬控制的过程 。</a:t>
            </a:r>
            <a:endParaRPr lang="en-US" altLang="zh-CN" sz="2400" b="1" smtClean="0">
              <a:solidFill>
                <a:srgbClr val="000000"/>
              </a:solidFill>
              <a:latin typeface="宋体" pitchFamily="2" charset="-122"/>
              <a:ea typeface="宋体" pitchFamily="2" charset="-122"/>
              <a:cs typeface="Calibri" pitchFamily="34" charset="0"/>
            </a:endParaRP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2"/>
          <p:cNvSpPr>
            <a:spLocks noGrp="1" noChangeArrowheads="1"/>
          </p:cNvSpPr>
          <p:nvPr>
            <p:ph type="title" idx="4294967295"/>
          </p:nvPr>
        </p:nvSpPr>
        <p:spPr/>
        <p:txBody>
          <a:bodyPr/>
          <a:lstStyle/>
          <a:p>
            <a:endParaRPr lang="zh-CN" altLang="en-US" smtClean="0"/>
          </a:p>
        </p:txBody>
      </p:sp>
      <p:sp>
        <p:nvSpPr>
          <p:cNvPr id="80899" name="Rectangle 3"/>
          <p:cNvSpPr>
            <a:spLocks noGrp="1" noChangeArrowheads="1"/>
          </p:cNvSpPr>
          <p:nvPr>
            <p:ph type="body" idx="4294967295"/>
          </p:nvPr>
        </p:nvSpPr>
        <p:spPr/>
        <p:txBody>
          <a:bodyPr/>
          <a:lstStyle/>
          <a:p>
            <a:pPr>
              <a:buFont typeface="Wingdings" pitchFamily="2" charset="2"/>
              <a:buChar char="Ø"/>
            </a:pPr>
            <a:r>
              <a:rPr lang="en-US" altLang="zh-CN" sz="2800" b="1" smtClean="0">
                <a:solidFill>
                  <a:srgbClr val="000000"/>
                </a:solidFill>
                <a:latin typeface="宋体" pitchFamily="2" charset="-122"/>
                <a:ea typeface="宋体" pitchFamily="2" charset="-122"/>
                <a:cs typeface="Calibri" pitchFamily="34" charset="0"/>
              </a:rPr>
              <a:t>2.</a:t>
            </a:r>
            <a:r>
              <a:rPr lang="zh-CN" altLang="en-US" sz="2800" b="1" smtClean="0">
                <a:solidFill>
                  <a:srgbClr val="000000"/>
                </a:solidFill>
                <a:latin typeface="宋体" pitchFamily="2" charset="-122"/>
                <a:ea typeface="宋体" pitchFamily="2" charset="-122"/>
                <a:cs typeface="Calibri" pitchFamily="34" charset="0"/>
              </a:rPr>
              <a:t>薪酬管理流程</a:t>
            </a:r>
            <a:r>
              <a:rPr lang="zh-CN" altLang="en-US" smtClean="0">
                <a:cs typeface="Calibri" pitchFamily="34" charset="0"/>
              </a:rPr>
              <a:t></a:t>
            </a:r>
          </a:p>
        </p:txBody>
      </p:sp>
      <p:pic>
        <p:nvPicPr>
          <p:cNvPr id="80900" name="对象 7"/>
          <p:cNvPicPr>
            <a:picLocks noChangeArrowheads="1"/>
          </p:cNvPicPr>
          <p:nvPr/>
        </p:nvPicPr>
        <p:blipFill>
          <a:blip r:embed="rId2"/>
          <a:srcRect r="-15" b="-162"/>
          <a:stretch>
            <a:fillRect/>
          </a:stretch>
        </p:blipFill>
        <p:spPr bwMode="auto">
          <a:xfrm>
            <a:off x="2771775" y="1773238"/>
            <a:ext cx="4008438" cy="4338637"/>
          </a:xfrm>
          <a:prstGeom prst="rect">
            <a:avLst/>
          </a:prstGeom>
          <a:noFill/>
          <a:ln w="9525">
            <a:noFill/>
            <a:miter lim="800000"/>
            <a:headEnd/>
            <a:tailEnd/>
          </a:ln>
        </p:spPr>
      </p:pic>
      <p:sp>
        <p:nvSpPr>
          <p:cNvPr id="80901" name="Rectangle 5"/>
          <p:cNvSpPr>
            <a:spLocks noChangeArrowheads="1"/>
          </p:cNvSpPr>
          <p:nvPr/>
        </p:nvSpPr>
        <p:spPr bwMode="auto">
          <a:xfrm>
            <a:off x="3571875" y="6165850"/>
            <a:ext cx="2533650" cy="366713"/>
          </a:xfrm>
          <a:prstGeom prst="rect">
            <a:avLst/>
          </a:prstGeom>
          <a:noFill/>
          <a:ln w="9525">
            <a:noFill/>
            <a:miter lim="800000"/>
            <a:headEnd/>
            <a:tailEnd/>
          </a:ln>
          <a:effectLst>
            <a:prstShdw prst="shdw17" dist="17961" dir="2700000">
              <a:schemeClr val="accent1">
                <a:gamma/>
                <a:shade val="60000"/>
                <a:invGamma/>
              </a:schemeClr>
            </a:prstShdw>
          </a:effectLst>
        </p:spPr>
        <p:txBody>
          <a:bodyPr wrap="none" anchor="ctr">
            <a:spAutoFit/>
          </a:bodyPr>
          <a:lstStyle/>
          <a:p>
            <a:pPr algn="ctr" eaLnBrk="0" hangingPunct="0"/>
            <a:r>
              <a:rPr lang="zh-CN" altLang="en-US">
                <a:ea typeface="宋体" pitchFamily="2" charset="-122"/>
              </a:rPr>
              <a:t>图</a:t>
            </a:r>
            <a:r>
              <a:rPr lang="en-US" altLang="zh-CN">
                <a:ea typeface="宋体" pitchFamily="2" charset="-122"/>
              </a:rPr>
              <a:t>9-6   </a:t>
            </a:r>
            <a:r>
              <a:rPr lang="zh-CN" altLang="en-US">
                <a:ea typeface="宋体" pitchFamily="2" charset="-122"/>
              </a:rPr>
              <a:t>薪酬管理流程图</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Rectangle 2"/>
          <p:cNvSpPr>
            <a:spLocks noGrp="1" noChangeArrowheads="1"/>
          </p:cNvSpPr>
          <p:nvPr>
            <p:ph type="title" idx="4294967295"/>
          </p:nvPr>
        </p:nvSpPr>
        <p:spPr/>
        <p:txBody>
          <a:bodyPr/>
          <a:lstStyle/>
          <a:p>
            <a:r>
              <a:rPr lang="en-US" altLang="zh-CN" sz="4000" dirty="0" smtClean="0">
                <a:latin typeface="微软雅黑" pitchFamily="34" charset="-122"/>
                <a:ea typeface="微软雅黑" pitchFamily="34" charset="-122"/>
              </a:rPr>
              <a:t>9.7</a:t>
            </a:r>
            <a:r>
              <a:rPr lang="zh-CN" altLang="en-US" sz="4000" dirty="0" smtClean="0">
                <a:latin typeface="微软雅黑" pitchFamily="34" charset="-122"/>
                <a:ea typeface="微软雅黑" pitchFamily="34" charset="-122"/>
              </a:rPr>
              <a:t>劳资关系</a:t>
            </a:r>
          </a:p>
        </p:txBody>
      </p:sp>
      <p:sp>
        <p:nvSpPr>
          <p:cNvPr id="81923" name="Rectangle 3"/>
          <p:cNvSpPr>
            <a:spLocks noGrp="1" noChangeArrowheads="1"/>
          </p:cNvSpPr>
          <p:nvPr>
            <p:ph type="body" idx="4294967295"/>
          </p:nvPr>
        </p:nvSpPr>
        <p:spPr/>
        <p:txBody>
          <a:bodyPr/>
          <a:lstStyle/>
          <a:p>
            <a:r>
              <a:rPr lang="en-US" altLang="zh-CN" b="1" dirty="0" smtClean="0">
                <a:latin typeface="宋体" pitchFamily="2" charset="-122"/>
                <a:ea typeface="宋体" pitchFamily="2" charset="-122"/>
              </a:rPr>
              <a:t>9.7.1</a:t>
            </a:r>
            <a:r>
              <a:rPr lang="zh-CN" altLang="en-US" b="1" dirty="0" smtClean="0">
                <a:latin typeface="宋体" pitchFamily="2" charset="-122"/>
                <a:ea typeface="宋体" pitchFamily="2" charset="-122"/>
              </a:rPr>
              <a:t>劳资关系概念</a:t>
            </a:r>
          </a:p>
          <a:p>
            <a:pPr>
              <a:buFont typeface="Wingdings" pitchFamily="2" charset="2"/>
              <a:buNone/>
            </a:pPr>
            <a:r>
              <a:rPr lang="zh-CN" altLang="en-US" sz="2400" b="1" dirty="0" smtClean="0">
                <a:solidFill>
                  <a:srgbClr val="000000"/>
                </a:solidFill>
                <a:latin typeface="宋体" pitchFamily="2" charset="-122"/>
                <a:ea typeface="宋体" pitchFamily="2" charset="-122"/>
                <a:cs typeface="Calibri" pitchFamily="34" charset="0"/>
              </a:rPr>
              <a:t> </a:t>
            </a:r>
            <a:endParaRPr lang="zh-CN" altLang="en-US" sz="900" b="1" dirty="0" smtClean="0">
              <a:solidFill>
                <a:srgbClr val="000000"/>
              </a:solidFill>
              <a:latin typeface="宋体" pitchFamily="2" charset="-122"/>
              <a:ea typeface="宋体" pitchFamily="2" charset="-122"/>
              <a:cs typeface="Calibri" pitchFamily="34" charset="0"/>
            </a:endParaRPr>
          </a:p>
          <a:p>
            <a:pPr>
              <a:buFont typeface="Wingdings" pitchFamily="2" charset="2"/>
              <a:buNone/>
            </a:pPr>
            <a:r>
              <a:rPr lang="zh-CN" altLang="en-US" sz="2400" b="1" dirty="0" smtClean="0">
                <a:solidFill>
                  <a:srgbClr val="000000"/>
                </a:solidFill>
                <a:latin typeface="宋体" pitchFamily="2" charset="-122"/>
                <a:ea typeface="宋体" pitchFamily="2" charset="-122"/>
                <a:cs typeface="Calibri" pitchFamily="34" charset="0"/>
              </a:rPr>
              <a:t>  劳资关系是管理者为确保他们与代表员工利益的工会之间的有效劳动关系所从事的活动。</a:t>
            </a:r>
          </a:p>
          <a:p>
            <a:pPr>
              <a:buFont typeface="Wingdings" pitchFamily="2" charset="2"/>
              <a:buNone/>
            </a:pPr>
            <a:endParaRPr lang="zh-CN" altLang="en-US" sz="1000" b="1" dirty="0" smtClean="0"/>
          </a:p>
          <a:p>
            <a:r>
              <a:rPr lang="en-US" altLang="zh-CN" b="1" dirty="0" smtClean="0">
                <a:latin typeface="宋体" pitchFamily="2" charset="-122"/>
                <a:ea typeface="宋体" pitchFamily="2" charset="-122"/>
              </a:rPr>
              <a:t>9.7.2</a:t>
            </a:r>
            <a:r>
              <a:rPr lang="zh-CN" altLang="en-US" b="1" dirty="0" smtClean="0">
                <a:latin typeface="宋体" pitchFamily="2" charset="-122"/>
                <a:ea typeface="宋体" pitchFamily="2" charset="-122"/>
              </a:rPr>
              <a:t>工会</a:t>
            </a:r>
          </a:p>
          <a:p>
            <a:endParaRPr lang="zh-CN" altLang="en-US" sz="1000" b="1" dirty="0" smtClean="0"/>
          </a:p>
          <a:p>
            <a:pPr>
              <a:buFont typeface="Wingdings" pitchFamily="2" charset="2"/>
              <a:buNone/>
            </a:pPr>
            <a:r>
              <a:rPr lang="zh-CN" altLang="en-US" sz="2400" b="1" dirty="0" smtClean="0">
                <a:solidFill>
                  <a:srgbClr val="000000"/>
                </a:solidFill>
                <a:latin typeface="宋体" pitchFamily="2" charset="-122"/>
                <a:ea typeface="宋体" pitchFamily="2" charset="-122"/>
              </a:rPr>
              <a:t>  工会存在的目的，是代表组织机构中工人的利益，假设管理者比基层工人的权力更大，以及组织拥有众多的利益相关者，那么始终存在管理者采取有利于某些利益相关者</a:t>
            </a:r>
            <a:r>
              <a:rPr lang="en-US" altLang="zh-CN" sz="2400" b="1" dirty="0" smtClean="0">
                <a:solidFill>
                  <a:srgbClr val="000000"/>
                </a:solidFill>
                <a:latin typeface="宋体" pitchFamily="2" charset="-122"/>
                <a:ea typeface="宋体" pitchFamily="2" charset="-122"/>
              </a:rPr>
              <a:t>(</a:t>
            </a:r>
            <a:r>
              <a:rPr lang="zh-CN" altLang="en-US" sz="2400" b="1" dirty="0" smtClean="0">
                <a:solidFill>
                  <a:srgbClr val="000000"/>
                </a:solidFill>
                <a:latin typeface="宋体" pitchFamily="2" charset="-122"/>
                <a:ea typeface="宋体" pitchFamily="2" charset="-122"/>
              </a:rPr>
              <a:t>如股东</a:t>
            </a:r>
            <a:r>
              <a:rPr lang="en-US" altLang="zh-CN" sz="2400" b="1" dirty="0" smtClean="0">
                <a:solidFill>
                  <a:srgbClr val="000000"/>
                </a:solidFill>
                <a:latin typeface="宋体" pitchFamily="2" charset="-122"/>
                <a:ea typeface="宋体" pitchFamily="2" charset="-122"/>
              </a:rPr>
              <a:t>)</a:t>
            </a:r>
            <a:r>
              <a:rPr lang="zh-CN" altLang="en-US" sz="2400" b="1" dirty="0" smtClean="0">
                <a:solidFill>
                  <a:srgbClr val="000000"/>
                </a:solidFill>
                <a:latin typeface="宋体" pitchFamily="2" charset="-122"/>
                <a:ea typeface="宋体" pitchFamily="2" charset="-122"/>
              </a:rPr>
              <a:t>，而损坏另一些利益相关者</a:t>
            </a:r>
            <a:r>
              <a:rPr lang="en-US" altLang="zh-CN" sz="2400" b="1" dirty="0" smtClean="0">
                <a:solidFill>
                  <a:srgbClr val="000000"/>
                </a:solidFill>
                <a:latin typeface="宋体" pitchFamily="2" charset="-122"/>
                <a:ea typeface="宋体" pitchFamily="2" charset="-122"/>
              </a:rPr>
              <a:t>(</a:t>
            </a:r>
            <a:r>
              <a:rPr lang="zh-CN" altLang="en-US" sz="2400" b="1" dirty="0" smtClean="0">
                <a:solidFill>
                  <a:srgbClr val="000000"/>
                </a:solidFill>
                <a:latin typeface="宋体" pitchFamily="2" charset="-122"/>
                <a:ea typeface="宋体" pitchFamily="2" charset="-122"/>
              </a:rPr>
              <a:t>如工人</a:t>
            </a:r>
            <a:r>
              <a:rPr lang="en-US" altLang="zh-CN" sz="2400" b="1" dirty="0" smtClean="0">
                <a:solidFill>
                  <a:srgbClr val="000000"/>
                </a:solidFill>
                <a:latin typeface="宋体" pitchFamily="2" charset="-122"/>
                <a:ea typeface="宋体" pitchFamily="2" charset="-122"/>
              </a:rPr>
              <a:t>)</a:t>
            </a:r>
            <a:r>
              <a:rPr lang="zh-CN" altLang="en-US" sz="2400" b="1" dirty="0" smtClean="0">
                <a:solidFill>
                  <a:srgbClr val="000000"/>
                </a:solidFill>
                <a:latin typeface="宋体" pitchFamily="2" charset="-122"/>
                <a:ea typeface="宋体" pitchFamily="2" charset="-122"/>
              </a:rPr>
              <a:t>行动的潜在可能性。</a:t>
            </a:r>
            <a:endParaRPr lang="zh-CN" altLang="en-US" dirty="0" smtClean="0"/>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Rectangle 2"/>
          <p:cNvSpPr>
            <a:spLocks noGrp="1" noChangeArrowheads="1"/>
          </p:cNvSpPr>
          <p:nvPr>
            <p:ph type="title" idx="4294967295"/>
          </p:nvPr>
        </p:nvSpPr>
        <p:spPr/>
        <p:txBody>
          <a:bodyPr/>
          <a:lstStyle/>
          <a:p>
            <a:endParaRPr lang="zh-CN" altLang="en-US" smtClean="0"/>
          </a:p>
        </p:txBody>
      </p:sp>
      <p:sp>
        <p:nvSpPr>
          <p:cNvPr id="82947" name="Rectangle 3"/>
          <p:cNvSpPr>
            <a:spLocks noGrp="1" noChangeArrowheads="1"/>
          </p:cNvSpPr>
          <p:nvPr>
            <p:ph type="body" idx="4294967295"/>
          </p:nvPr>
        </p:nvSpPr>
        <p:spPr/>
        <p:txBody>
          <a:bodyPr/>
          <a:lstStyle/>
          <a:p>
            <a:r>
              <a:rPr lang="en-US" altLang="zh-CN" b="1" smtClean="0">
                <a:latin typeface="宋体" pitchFamily="2" charset="-122"/>
                <a:ea typeface="宋体" pitchFamily="2" charset="-122"/>
              </a:rPr>
              <a:t>9.7.3</a:t>
            </a:r>
            <a:r>
              <a:rPr lang="zh-CN" altLang="en-US" b="1" smtClean="0">
                <a:latin typeface="宋体" pitchFamily="2" charset="-122"/>
                <a:ea typeface="宋体" pitchFamily="2" charset="-122"/>
              </a:rPr>
              <a:t>集体谈判</a:t>
            </a:r>
            <a:r>
              <a:rPr lang="zh-CN" altLang="en-US" b="1" smtClean="0"/>
              <a:t> </a:t>
            </a:r>
          </a:p>
          <a:p>
            <a:endParaRPr lang="zh-CN" altLang="en-US" b="1" smtClean="0"/>
          </a:p>
          <a:p>
            <a:pPr>
              <a:lnSpc>
                <a:spcPct val="150000"/>
              </a:lnSpc>
              <a:buFont typeface="Wingdings" pitchFamily="2" charset="2"/>
              <a:buNone/>
            </a:pPr>
            <a:r>
              <a:rPr lang="zh-CN" altLang="en-US" sz="2400" b="1" smtClean="0">
                <a:solidFill>
                  <a:srgbClr val="000000"/>
                </a:solidFill>
                <a:latin typeface="宋体" pitchFamily="2" charset="-122"/>
                <a:ea typeface="宋体" pitchFamily="2" charset="-122"/>
                <a:cs typeface="Calibri" pitchFamily="34" charset="0"/>
              </a:rPr>
              <a:t>  集体谈判是工会和资方为了解决在重要问题上的冲突和争议而举行的谈判，这些重要问题包括劳动时间、工资、福利、工作条件和工作保障等。</a:t>
            </a:r>
            <a:endParaRPr lang="zh-CN" altLang="en-US" smtClean="0"/>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WordArt 2"/>
          <p:cNvSpPr>
            <a:spLocks noChangeArrowheads="1" noChangeShapeType="1" noTextEdit="1"/>
          </p:cNvSpPr>
          <p:nvPr/>
        </p:nvSpPr>
        <p:spPr bwMode="gray">
          <a:xfrm>
            <a:off x="3714744" y="3143248"/>
            <a:ext cx="4495800" cy="609600"/>
          </a:xfrm>
          <a:prstGeom prst="rect">
            <a:avLst/>
          </a:prstGeom>
        </p:spPr>
        <p:txBody>
          <a:bodyPr wrap="none" fromWordArt="1">
            <a:prstTxWarp prst="textDeflate">
              <a:avLst>
                <a:gd name="adj" fmla="val 0"/>
              </a:avLst>
            </a:prstTxWarp>
          </a:bodyPr>
          <a:lstStyle/>
          <a:p>
            <a:pPr algn="ctr"/>
            <a:r>
              <a:rPr lang="en-US" altLang="zh-CN" sz="3600" b="1" kern="10" dirty="0">
                <a:ln w="19050">
                  <a:solidFill>
                    <a:srgbClr val="FFFFFF"/>
                  </a:solidFill>
                  <a:round/>
                  <a:headEnd/>
                  <a:tailEnd/>
                </a:ln>
                <a:solidFill>
                  <a:schemeClr val="accent1"/>
                </a:solidFill>
                <a:effectLst>
                  <a:outerShdw dist="53882" dir="2700000" algn="ctr" rotWithShape="0">
                    <a:schemeClr val="tx1">
                      <a:alpha val="50000"/>
                    </a:schemeClr>
                  </a:outerShdw>
                </a:effectLst>
                <a:latin typeface="Arial"/>
                <a:cs typeface="Arial"/>
              </a:rPr>
              <a:t>Thank You !</a:t>
            </a:r>
            <a:endParaRPr lang="zh-CN" altLang="en-US" sz="3600" b="1" kern="10" dirty="0">
              <a:ln w="19050">
                <a:solidFill>
                  <a:srgbClr val="FFFFFF"/>
                </a:solidFill>
                <a:round/>
                <a:headEnd/>
                <a:tailEnd/>
              </a:ln>
              <a:solidFill>
                <a:schemeClr val="accent1"/>
              </a:solidFill>
              <a:effectLst>
                <a:outerShdw dist="53882" dir="2700000" algn="ctr" rotWithShape="0">
                  <a:schemeClr val="tx1">
                    <a:alpha val="50000"/>
                  </a:schemeClr>
                </a:outerShdw>
              </a:effectLst>
              <a:latin typeface="Arial"/>
              <a:cs typeface="Arial"/>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Grp="1" noChangeArrowheads="1"/>
          </p:cNvSpPr>
          <p:nvPr>
            <p:ph type="title" idx="4294967295"/>
          </p:nvPr>
        </p:nvSpPr>
        <p:spPr/>
        <p:txBody>
          <a:bodyPr/>
          <a:lstStyle/>
          <a:p>
            <a:endParaRPr lang="zh-CN" altLang="en-US" smtClean="0"/>
          </a:p>
        </p:txBody>
      </p:sp>
      <p:sp>
        <p:nvSpPr>
          <p:cNvPr id="46083" name="Rectangle 3"/>
          <p:cNvSpPr>
            <a:spLocks noGrp="1" noChangeArrowheads="1"/>
          </p:cNvSpPr>
          <p:nvPr>
            <p:ph type="body" idx="4294967295"/>
          </p:nvPr>
        </p:nvSpPr>
        <p:spPr/>
        <p:txBody>
          <a:bodyPr/>
          <a:lstStyle/>
          <a:p>
            <a:pPr>
              <a:buFont typeface="Wingdings" pitchFamily="2" charset="2"/>
              <a:buChar char="Ø"/>
            </a:pPr>
            <a:r>
              <a:rPr lang="en-US" altLang="zh-CN" sz="2800" b="1" smtClean="0">
                <a:solidFill>
                  <a:srgbClr val="000000"/>
                </a:solidFill>
                <a:latin typeface="宋体" pitchFamily="2" charset="-122"/>
                <a:ea typeface="宋体" pitchFamily="2" charset="-122"/>
                <a:cs typeface="Calibri" pitchFamily="34" charset="0"/>
              </a:rPr>
              <a:t>3.</a:t>
            </a:r>
            <a:r>
              <a:rPr lang="zh-CN" altLang="en-US" sz="2800" b="1" smtClean="0">
                <a:solidFill>
                  <a:srgbClr val="000000"/>
                </a:solidFill>
                <a:latin typeface="宋体" pitchFamily="2" charset="-122"/>
                <a:ea typeface="宋体" pitchFamily="2" charset="-122"/>
                <a:cs typeface="Calibri" pitchFamily="34" charset="0"/>
              </a:rPr>
              <a:t>人力资源管理的职能</a:t>
            </a:r>
          </a:p>
          <a:p>
            <a:pPr>
              <a:buFont typeface="Wingdings" pitchFamily="2" charset="2"/>
              <a:buChar char="Ø"/>
            </a:pPr>
            <a:endParaRPr lang="zh-CN" altLang="en-US" sz="2800" b="1" smtClean="0">
              <a:solidFill>
                <a:srgbClr val="000000"/>
              </a:solidFill>
              <a:latin typeface="宋体" pitchFamily="2" charset="-122"/>
              <a:ea typeface="宋体" pitchFamily="2" charset="-122"/>
              <a:cs typeface="Calibri" pitchFamily="34" charset="0"/>
            </a:endParaRPr>
          </a:p>
          <a:p>
            <a:pPr algn="just">
              <a:buFont typeface="Wingdings" pitchFamily="2" charset="2"/>
              <a:buNone/>
            </a:pPr>
            <a:r>
              <a:rPr lang="zh-CN" altLang="en-US" sz="2800" b="1" smtClean="0">
                <a:solidFill>
                  <a:srgbClr val="000000"/>
                </a:solidFill>
                <a:latin typeface="宋体" pitchFamily="2" charset="-122"/>
                <a:ea typeface="宋体" pitchFamily="2" charset="-122"/>
                <a:cs typeface="Calibri" pitchFamily="34" charset="0"/>
              </a:rPr>
              <a:t>（</a:t>
            </a:r>
            <a:r>
              <a:rPr lang="en-US" altLang="zh-CN" sz="2800" b="1" smtClean="0">
                <a:solidFill>
                  <a:srgbClr val="000000"/>
                </a:solidFill>
                <a:latin typeface="宋体" pitchFamily="2" charset="-122"/>
                <a:ea typeface="宋体" pitchFamily="2" charset="-122"/>
                <a:cs typeface="Calibri" pitchFamily="34" charset="0"/>
              </a:rPr>
              <a:t>1</a:t>
            </a:r>
            <a:r>
              <a:rPr lang="zh-CN" altLang="en-US" sz="2800" b="1" smtClean="0">
                <a:solidFill>
                  <a:srgbClr val="000000"/>
                </a:solidFill>
                <a:latin typeface="宋体" pitchFamily="2" charset="-122"/>
                <a:ea typeface="宋体" pitchFamily="2" charset="-122"/>
                <a:cs typeface="Calibri" pitchFamily="34" charset="0"/>
              </a:rPr>
              <a:t>）人力资源规划 </a:t>
            </a:r>
          </a:p>
          <a:p>
            <a:pPr algn="just">
              <a:buFont typeface="Wingdings" pitchFamily="2" charset="2"/>
              <a:buNone/>
            </a:pPr>
            <a:r>
              <a:rPr lang="zh-CN" altLang="en-US" sz="2800" b="1" smtClean="0">
                <a:solidFill>
                  <a:srgbClr val="000000"/>
                </a:solidFill>
                <a:latin typeface="宋体" pitchFamily="2" charset="-122"/>
                <a:ea typeface="宋体" pitchFamily="2" charset="-122"/>
                <a:cs typeface="Calibri" pitchFamily="34" charset="0"/>
              </a:rPr>
              <a:t>（</a:t>
            </a:r>
            <a:r>
              <a:rPr lang="en-US" altLang="zh-CN" sz="2800" b="1" smtClean="0">
                <a:solidFill>
                  <a:srgbClr val="000000"/>
                </a:solidFill>
                <a:latin typeface="宋体" pitchFamily="2" charset="-122"/>
                <a:ea typeface="宋体" pitchFamily="2" charset="-122"/>
                <a:cs typeface="Calibri" pitchFamily="34" charset="0"/>
              </a:rPr>
              <a:t>2</a:t>
            </a:r>
            <a:r>
              <a:rPr lang="zh-CN" altLang="en-US" sz="2800" b="1" smtClean="0">
                <a:solidFill>
                  <a:srgbClr val="000000"/>
                </a:solidFill>
                <a:latin typeface="宋体" pitchFamily="2" charset="-122"/>
                <a:ea typeface="宋体" pitchFamily="2" charset="-122"/>
                <a:cs typeface="Calibri" pitchFamily="34" charset="0"/>
              </a:rPr>
              <a:t>）员工招募与甄选</a:t>
            </a:r>
          </a:p>
          <a:p>
            <a:pPr algn="just">
              <a:buFont typeface="Wingdings" pitchFamily="2" charset="2"/>
              <a:buNone/>
            </a:pPr>
            <a:r>
              <a:rPr lang="zh-CN" altLang="en-US" sz="2800" b="1" smtClean="0">
                <a:solidFill>
                  <a:srgbClr val="000000"/>
                </a:solidFill>
                <a:latin typeface="宋体" pitchFamily="2" charset="-122"/>
                <a:ea typeface="宋体" pitchFamily="2" charset="-122"/>
                <a:cs typeface="Calibri" pitchFamily="34" charset="0"/>
              </a:rPr>
              <a:t>（</a:t>
            </a:r>
            <a:r>
              <a:rPr lang="en-US" altLang="zh-CN" sz="2800" b="1" smtClean="0">
                <a:solidFill>
                  <a:srgbClr val="000000"/>
                </a:solidFill>
                <a:latin typeface="宋体" pitchFamily="2" charset="-122"/>
                <a:ea typeface="宋体" pitchFamily="2" charset="-122"/>
                <a:cs typeface="Calibri" pitchFamily="34" charset="0"/>
              </a:rPr>
              <a:t>3</a:t>
            </a:r>
            <a:r>
              <a:rPr lang="zh-CN" altLang="en-US" sz="2800" b="1" smtClean="0">
                <a:solidFill>
                  <a:srgbClr val="000000"/>
                </a:solidFill>
                <a:latin typeface="宋体" pitchFamily="2" charset="-122"/>
                <a:ea typeface="宋体" pitchFamily="2" charset="-122"/>
                <a:cs typeface="Calibri" pitchFamily="34" charset="0"/>
              </a:rPr>
              <a:t>）培训 </a:t>
            </a:r>
          </a:p>
          <a:p>
            <a:pPr algn="just">
              <a:buFont typeface="Wingdings" pitchFamily="2" charset="2"/>
              <a:buNone/>
            </a:pPr>
            <a:r>
              <a:rPr lang="zh-CN" altLang="en-US" sz="2800" b="1" smtClean="0">
                <a:solidFill>
                  <a:srgbClr val="000000"/>
                </a:solidFill>
                <a:latin typeface="宋体" pitchFamily="2" charset="-122"/>
                <a:ea typeface="宋体" pitchFamily="2" charset="-122"/>
                <a:cs typeface="Calibri" pitchFamily="34" charset="0"/>
              </a:rPr>
              <a:t>（</a:t>
            </a:r>
            <a:r>
              <a:rPr lang="en-US" altLang="zh-CN" sz="2800" b="1" smtClean="0">
                <a:solidFill>
                  <a:srgbClr val="000000"/>
                </a:solidFill>
                <a:latin typeface="宋体" pitchFamily="2" charset="-122"/>
                <a:ea typeface="宋体" pitchFamily="2" charset="-122"/>
                <a:cs typeface="Calibri" pitchFamily="34" charset="0"/>
              </a:rPr>
              <a:t>4</a:t>
            </a:r>
            <a:r>
              <a:rPr lang="zh-CN" altLang="en-US" sz="2800" b="1" smtClean="0">
                <a:solidFill>
                  <a:srgbClr val="000000"/>
                </a:solidFill>
                <a:latin typeface="宋体" pitchFamily="2" charset="-122"/>
                <a:ea typeface="宋体" pitchFamily="2" charset="-122"/>
                <a:cs typeface="Calibri" pitchFamily="34" charset="0"/>
              </a:rPr>
              <a:t>）绩效管理 </a:t>
            </a:r>
          </a:p>
          <a:p>
            <a:pPr algn="just">
              <a:buFont typeface="Wingdings" pitchFamily="2" charset="2"/>
              <a:buNone/>
            </a:pPr>
            <a:r>
              <a:rPr lang="zh-CN" altLang="en-US" sz="2800" b="1" smtClean="0">
                <a:solidFill>
                  <a:srgbClr val="000000"/>
                </a:solidFill>
                <a:latin typeface="宋体" pitchFamily="2" charset="-122"/>
                <a:ea typeface="宋体" pitchFamily="2" charset="-122"/>
                <a:cs typeface="Calibri" pitchFamily="34" charset="0"/>
              </a:rPr>
              <a:t>（</a:t>
            </a:r>
            <a:r>
              <a:rPr lang="en-US" altLang="zh-CN" sz="2800" b="1" smtClean="0">
                <a:solidFill>
                  <a:srgbClr val="000000"/>
                </a:solidFill>
                <a:latin typeface="宋体" pitchFamily="2" charset="-122"/>
                <a:ea typeface="宋体" pitchFamily="2" charset="-122"/>
                <a:cs typeface="Calibri" pitchFamily="34" charset="0"/>
              </a:rPr>
              <a:t>5</a:t>
            </a:r>
            <a:r>
              <a:rPr lang="zh-CN" altLang="en-US" sz="2800" b="1" smtClean="0">
                <a:solidFill>
                  <a:srgbClr val="000000"/>
                </a:solidFill>
                <a:latin typeface="宋体" pitchFamily="2" charset="-122"/>
                <a:ea typeface="宋体" pitchFamily="2" charset="-122"/>
                <a:cs typeface="Calibri" pitchFamily="34" charset="0"/>
              </a:rPr>
              <a:t>）薪酬管理 </a:t>
            </a:r>
          </a:p>
          <a:p>
            <a:pPr algn="just">
              <a:buFont typeface="Wingdings" pitchFamily="2" charset="2"/>
              <a:buNone/>
            </a:pPr>
            <a:r>
              <a:rPr lang="zh-CN" altLang="en-US" sz="2800" b="1" smtClean="0">
                <a:solidFill>
                  <a:srgbClr val="000000"/>
                </a:solidFill>
                <a:latin typeface="宋体" pitchFamily="2" charset="-122"/>
                <a:ea typeface="宋体" pitchFamily="2" charset="-122"/>
                <a:cs typeface="Calibri" pitchFamily="34" charset="0"/>
              </a:rPr>
              <a:t>（</a:t>
            </a:r>
            <a:r>
              <a:rPr lang="en-US" altLang="zh-CN" sz="2800" b="1" smtClean="0">
                <a:solidFill>
                  <a:srgbClr val="000000"/>
                </a:solidFill>
                <a:latin typeface="宋体" pitchFamily="2" charset="-122"/>
                <a:ea typeface="宋体" pitchFamily="2" charset="-122"/>
                <a:cs typeface="Calibri" pitchFamily="34" charset="0"/>
              </a:rPr>
              <a:t>6</a:t>
            </a:r>
            <a:r>
              <a:rPr lang="zh-CN" altLang="en-US" sz="2800" b="1" smtClean="0">
                <a:solidFill>
                  <a:srgbClr val="000000"/>
                </a:solidFill>
                <a:latin typeface="宋体" pitchFamily="2" charset="-122"/>
                <a:ea typeface="宋体" pitchFamily="2" charset="-122"/>
                <a:cs typeface="Calibri" pitchFamily="34" charset="0"/>
              </a:rPr>
              <a:t>）劳资关系管理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ChangeArrowheads="1"/>
          </p:cNvSpPr>
          <p:nvPr>
            <p:ph type="title" idx="4294967295"/>
          </p:nvPr>
        </p:nvSpPr>
        <p:spPr/>
        <p:txBody>
          <a:bodyPr/>
          <a:lstStyle/>
          <a:p>
            <a:endParaRPr lang="zh-CN" altLang="en-US" smtClean="0"/>
          </a:p>
        </p:txBody>
      </p:sp>
      <p:sp>
        <p:nvSpPr>
          <p:cNvPr id="39939" name="Rectangle 3"/>
          <p:cNvSpPr>
            <a:spLocks noGrp="1" noChangeArrowheads="1"/>
          </p:cNvSpPr>
          <p:nvPr>
            <p:ph type="body" idx="4294967295"/>
          </p:nvPr>
        </p:nvSpPr>
        <p:spPr/>
        <p:txBody>
          <a:bodyPr/>
          <a:lstStyle/>
          <a:p>
            <a:r>
              <a:rPr lang="en-US" altLang="zh-CN" b="1" dirty="0" smtClean="0">
                <a:latin typeface="宋体" pitchFamily="2" charset="-122"/>
                <a:ea typeface="宋体" pitchFamily="2" charset="-122"/>
              </a:rPr>
              <a:t>9.1.2</a:t>
            </a:r>
            <a:r>
              <a:rPr lang="zh-CN" altLang="en-US" b="1" dirty="0" smtClean="0">
                <a:latin typeface="宋体" pitchFamily="2" charset="-122"/>
                <a:ea typeface="宋体" pitchFamily="2" charset="-122"/>
              </a:rPr>
              <a:t>人力资源管理的任务与功能</a:t>
            </a:r>
            <a:r>
              <a:rPr lang="zh-CN" altLang="en-US" dirty="0" smtClean="0"/>
              <a:t> </a:t>
            </a:r>
          </a:p>
          <a:p>
            <a:pPr>
              <a:buFont typeface="Wingdings" pitchFamily="2" charset="2"/>
              <a:buChar char="Ø"/>
            </a:pPr>
            <a:r>
              <a:rPr lang="en-US" altLang="zh-CN" sz="2800" b="1" dirty="0" smtClean="0">
                <a:solidFill>
                  <a:srgbClr val="000000"/>
                </a:solidFill>
                <a:latin typeface="宋体" pitchFamily="2" charset="-122"/>
                <a:ea typeface="宋体" pitchFamily="2" charset="-122"/>
                <a:cs typeface="Calibri" pitchFamily="34" charset="0"/>
              </a:rPr>
              <a:t>1.</a:t>
            </a:r>
            <a:r>
              <a:rPr lang="zh-CN" altLang="en-US" sz="2800" b="1" dirty="0" smtClean="0">
                <a:solidFill>
                  <a:srgbClr val="000000"/>
                </a:solidFill>
                <a:latin typeface="宋体" pitchFamily="2" charset="-122"/>
                <a:ea typeface="宋体" pitchFamily="2" charset="-122"/>
                <a:cs typeface="Calibri" pitchFamily="34" charset="0"/>
              </a:rPr>
              <a:t>人力资源管理的任务</a:t>
            </a:r>
          </a:p>
          <a:p>
            <a:pPr>
              <a:buFont typeface="Wingdings" pitchFamily="2" charset="2"/>
              <a:buChar char="Ø"/>
            </a:pPr>
            <a:endParaRPr lang="zh-CN" altLang="en-US" sz="2800" b="1" dirty="0" smtClean="0">
              <a:solidFill>
                <a:srgbClr val="000000"/>
              </a:solidFill>
              <a:latin typeface="宋体" pitchFamily="2" charset="-122"/>
              <a:ea typeface="宋体" pitchFamily="2" charset="-122"/>
              <a:cs typeface="Calibri" pitchFamily="34" charset="0"/>
            </a:endParaRPr>
          </a:p>
          <a:p>
            <a:pPr>
              <a:buFont typeface="Wingdings" pitchFamily="2" charset="2"/>
              <a:buNone/>
            </a:pPr>
            <a:r>
              <a:rPr lang="zh-CN" altLang="en-US" sz="2400" b="1" dirty="0" smtClean="0">
                <a:solidFill>
                  <a:srgbClr val="000000"/>
                </a:solidFill>
                <a:latin typeface="宋体" pitchFamily="2" charset="-122"/>
                <a:ea typeface="宋体" pitchFamily="2" charset="-122"/>
                <a:cs typeface="Times New Roman" pitchFamily="18" charset="0"/>
              </a:rPr>
              <a:t>  实现组织的目标</a:t>
            </a:r>
            <a:endParaRPr lang="en-US" altLang="zh-CN" sz="2400" b="1" dirty="0" smtClean="0">
              <a:solidFill>
                <a:srgbClr val="000000"/>
              </a:solidFill>
              <a:latin typeface="宋体" pitchFamily="2" charset="-122"/>
              <a:ea typeface="宋体" pitchFamily="2" charset="-122"/>
              <a:cs typeface="Times New Roman" pitchFamily="18" charset="0"/>
            </a:endParaRPr>
          </a:p>
          <a:p>
            <a:pPr>
              <a:buFont typeface="Wingdings" pitchFamily="2" charset="2"/>
              <a:buNone/>
            </a:pPr>
            <a:r>
              <a:rPr lang="zh-CN" altLang="en-US" sz="2400" b="1" dirty="0" smtClean="0">
                <a:solidFill>
                  <a:srgbClr val="000000"/>
                </a:solidFill>
                <a:latin typeface="宋体" pitchFamily="2" charset="-122"/>
                <a:ea typeface="宋体" pitchFamily="2" charset="-122"/>
                <a:cs typeface="Times New Roman" pitchFamily="18" charset="0"/>
              </a:rPr>
              <a:t>  其次是要实现人的发展</a:t>
            </a:r>
            <a:r>
              <a:rPr lang="zh-CN" altLang="en-US" sz="2800" b="1" dirty="0" smtClean="0">
                <a:solidFill>
                  <a:srgbClr val="000000"/>
                </a:solidFill>
                <a:latin typeface="宋体" pitchFamily="2" charset="-122"/>
                <a:ea typeface="宋体" pitchFamily="2" charset="-122"/>
                <a:cs typeface="Calibri" pitchFamily="34" charset="0"/>
              </a:rPr>
              <a:t> </a:t>
            </a:r>
          </a:p>
          <a:p>
            <a:pPr>
              <a:buFont typeface="Wingdings" pitchFamily="2" charset="2"/>
              <a:buNone/>
            </a:pPr>
            <a:endParaRPr lang="zh-CN" altLang="en-US" sz="2800" b="1" dirty="0" smtClean="0">
              <a:solidFill>
                <a:srgbClr val="000000"/>
              </a:solidFill>
              <a:latin typeface="宋体" pitchFamily="2" charset="-122"/>
              <a:ea typeface="宋体" pitchFamily="2" charset="-122"/>
              <a:cs typeface="Calibri" pitchFamily="34" charset="0"/>
            </a:endParaRPr>
          </a:p>
          <a:p>
            <a:pPr>
              <a:buFont typeface="Wingdings" pitchFamily="2" charset="2"/>
              <a:buChar char="Ø"/>
            </a:pPr>
            <a:r>
              <a:rPr lang="en-US" altLang="zh-CN" sz="2800" b="1" dirty="0" smtClean="0">
                <a:solidFill>
                  <a:srgbClr val="000000"/>
                </a:solidFill>
                <a:latin typeface="宋体" pitchFamily="2" charset="-122"/>
                <a:ea typeface="宋体" pitchFamily="2" charset="-122"/>
                <a:cs typeface="Calibri" pitchFamily="34" charset="0"/>
              </a:rPr>
              <a:t>2.</a:t>
            </a:r>
            <a:r>
              <a:rPr lang="zh-CN" altLang="en-US" sz="2800" b="1" dirty="0" smtClean="0">
                <a:solidFill>
                  <a:srgbClr val="000000"/>
                </a:solidFill>
                <a:latin typeface="宋体" pitchFamily="2" charset="-122"/>
                <a:ea typeface="宋体" pitchFamily="2" charset="-122"/>
                <a:cs typeface="Calibri" pitchFamily="34" charset="0"/>
              </a:rPr>
              <a:t>人力资源管理的功能</a:t>
            </a:r>
          </a:p>
          <a:p>
            <a:pPr>
              <a:buFont typeface="Wingdings" pitchFamily="2" charset="2"/>
              <a:buChar char="Ø"/>
            </a:pPr>
            <a:endParaRPr lang="zh-CN" altLang="en-US" sz="2800" b="1" dirty="0" smtClean="0">
              <a:solidFill>
                <a:srgbClr val="000000"/>
              </a:solidFill>
              <a:latin typeface="宋体" pitchFamily="2" charset="-122"/>
              <a:ea typeface="宋体" pitchFamily="2" charset="-122"/>
              <a:cs typeface="Calibri" pitchFamily="34" charset="0"/>
            </a:endParaRPr>
          </a:p>
          <a:p>
            <a:pPr>
              <a:buFont typeface="Wingdings" pitchFamily="2" charset="2"/>
              <a:buNone/>
            </a:pPr>
            <a:r>
              <a:rPr lang="zh-CN" altLang="en-US" sz="2400" b="1" dirty="0" smtClean="0">
                <a:solidFill>
                  <a:srgbClr val="000000"/>
                </a:solidFill>
                <a:latin typeface="宋体" pitchFamily="2" charset="-122"/>
                <a:ea typeface="宋体" pitchFamily="2" charset="-122"/>
                <a:cs typeface="Times New Roman" pitchFamily="18" charset="0"/>
              </a:rPr>
              <a:t>  选人、育人、留人、用人</a:t>
            </a:r>
            <a:r>
              <a:rPr lang="zh-CN" altLang="en-US" sz="2800" b="1" dirty="0" smtClean="0">
                <a:solidFill>
                  <a:srgbClr val="000000"/>
                </a:solidFill>
                <a:latin typeface="宋体" pitchFamily="2" charset="-122"/>
                <a:ea typeface="宋体" pitchFamily="2" charset="-122"/>
                <a:cs typeface="Calibri" pitchFamily="34" charset="0"/>
              </a:rPr>
              <a:t> </a:t>
            </a:r>
          </a:p>
        </p:txBody>
      </p:sp>
      <p:pic>
        <p:nvPicPr>
          <p:cNvPr id="39941" name="图片 1"/>
          <p:cNvPicPr>
            <a:picLocks noChangeAspect="1" noChangeArrowheads="1"/>
          </p:cNvPicPr>
          <p:nvPr/>
        </p:nvPicPr>
        <p:blipFill>
          <a:blip r:embed="rId2"/>
          <a:srcRect/>
          <a:stretch>
            <a:fillRect/>
          </a:stretch>
        </p:blipFill>
        <p:spPr bwMode="auto">
          <a:xfrm>
            <a:off x="4714876" y="2336802"/>
            <a:ext cx="4010875" cy="2663834"/>
          </a:xfrm>
          <a:prstGeom prst="rect">
            <a:avLst/>
          </a:prstGeom>
          <a:noFill/>
          <a:ln w="9525">
            <a:noFill/>
            <a:miter lim="800000"/>
            <a:headEnd/>
            <a:tailEnd/>
          </a:ln>
        </p:spPr>
      </p:pic>
      <p:sp>
        <p:nvSpPr>
          <p:cNvPr id="39942" name="Rectangle 6"/>
          <p:cNvSpPr>
            <a:spLocks noChangeArrowheads="1"/>
          </p:cNvSpPr>
          <p:nvPr/>
        </p:nvSpPr>
        <p:spPr bwMode="auto">
          <a:xfrm>
            <a:off x="5143504" y="5072074"/>
            <a:ext cx="3240088" cy="366713"/>
          </a:xfrm>
          <a:prstGeom prst="rect">
            <a:avLst/>
          </a:prstGeom>
          <a:noFill/>
          <a:ln w="9525">
            <a:noFill/>
            <a:miter lim="800000"/>
            <a:headEnd/>
            <a:tailEnd/>
          </a:ln>
          <a:effectLst>
            <a:prstShdw prst="shdw17" dist="17961" dir="2700000">
              <a:schemeClr val="accent1">
                <a:gamma/>
                <a:shade val="60000"/>
                <a:invGamma/>
              </a:schemeClr>
            </a:prstShdw>
          </a:effectLst>
        </p:spPr>
        <p:txBody>
          <a:bodyPr anchor="ctr">
            <a:spAutoFit/>
          </a:bodyPr>
          <a:lstStyle/>
          <a:p>
            <a:pPr algn="ctr" eaLnBrk="0" hangingPunct="0"/>
            <a:r>
              <a:rPr lang="zh-CN" altLang="en-US" dirty="0">
                <a:ea typeface="宋体" pitchFamily="2" charset="-122"/>
              </a:rPr>
              <a:t>图</a:t>
            </a:r>
            <a:r>
              <a:rPr lang="en-US" altLang="zh-CN" dirty="0">
                <a:ea typeface="宋体" pitchFamily="2" charset="-122"/>
              </a:rPr>
              <a:t>9-1  </a:t>
            </a:r>
            <a:r>
              <a:rPr lang="zh-CN" altLang="en-US" dirty="0">
                <a:ea typeface="宋体" pitchFamily="2" charset="-122"/>
              </a:rPr>
              <a:t>人力资源管理的功能</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ChangeArrowheads="1"/>
          </p:cNvSpPr>
          <p:nvPr>
            <p:ph type="title" idx="4294967295"/>
          </p:nvPr>
        </p:nvSpPr>
        <p:spPr/>
        <p:txBody>
          <a:bodyPr/>
          <a:lstStyle/>
          <a:p>
            <a:endParaRPr lang="zh-CN" altLang="en-US" smtClean="0"/>
          </a:p>
        </p:txBody>
      </p:sp>
      <p:sp>
        <p:nvSpPr>
          <p:cNvPr id="41987" name="Rectangle 3"/>
          <p:cNvSpPr>
            <a:spLocks noGrp="1" noChangeArrowheads="1"/>
          </p:cNvSpPr>
          <p:nvPr>
            <p:ph type="body" idx="4294967295"/>
          </p:nvPr>
        </p:nvSpPr>
        <p:spPr/>
        <p:txBody>
          <a:bodyPr/>
          <a:lstStyle/>
          <a:p>
            <a:r>
              <a:rPr lang="en-US" altLang="zh-CN" b="1" dirty="0" smtClean="0">
                <a:latin typeface="宋体" pitchFamily="2" charset="-122"/>
                <a:ea typeface="宋体" pitchFamily="2" charset="-122"/>
              </a:rPr>
              <a:t>9.1.3</a:t>
            </a:r>
            <a:r>
              <a:rPr lang="zh-CN" altLang="en-US" b="1" dirty="0" smtClean="0">
                <a:latin typeface="宋体" pitchFamily="2" charset="-122"/>
                <a:ea typeface="宋体" pitchFamily="2" charset="-122"/>
              </a:rPr>
              <a:t>影响企业人力资源管理的因素</a:t>
            </a:r>
          </a:p>
          <a:p>
            <a:endParaRPr lang="zh-CN" altLang="en-US" b="1" dirty="0" smtClean="0">
              <a:latin typeface="宋体" pitchFamily="2" charset="-122"/>
              <a:ea typeface="宋体" pitchFamily="2" charset="-122"/>
            </a:endParaRPr>
          </a:p>
          <a:p>
            <a:pPr>
              <a:buFont typeface="Wingdings" pitchFamily="2" charset="2"/>
              <a:buChar char="Ø"/>
            </a:pPr>
            <a:r>
              <a:rPr lang="en-US" altLang="zh-CN" sz="2800" b="1" dirty="0" smtClean="0">
                <a:solidFill>
                  <a:srgbClr val="000000"/>
                </a:solidFill>
                <a:latin typeface="宋体" pitchFamily="2" charset="-122"/>
                <a:ea typeface="宋体" pitchFamily="2" charset="-122"/>
                <a:cs typeface="Calibri" pitchFamily="34" charset="0"/>
              </a:rPr>
              <a:t>1.</a:t>
            </a:r>
            <a:r>
              <a:rPr lang="zh-CN" altLang="en-US" sz="2800" b="1" dirty="0" smtClean="0">
                <a:solidFill>
                  <a:srgbClr val="000000"/>
                </a:solidFill>
                <a:latin typeface="宋体" pitchFamily="2" charset="-122"/>
                <a:ea typeface="宋体" pitchFamily="2" charset="-122"/>
                <a:cs typeface="Calibri" pitchFamily="34" charset="0"/>
              </a:rPr>
              <a:t>外部环境的影响</a:t>
            </a:r>
          </a:p>
          <a:p>
            <a:pPr>
              <a:buFont typeface="Wingdings" pitchFamily="2" charset="2"/>
              <a:buNone/>
            </a:pPr>
            <a:r>
              <a:rPr lang="zh-CN" altLang="en-US" sz="2400" b="1" dirty="0" smtClean="0">
                <a:solidFill>
                  <a:srgbClr val="000000"/>
                </a:solidFill>
                <a:latin typeface="宋体" pitchFamily="2" charset="-122"/>
                <a:ea typeface="宋体" pitchFamily="2" charset="-122"/>
                <a:cs typeface="Times New Roman" pitchFamily="18" charset="0"/>
              </a:rPr>
              <a:t>  如社会经济状况、政府法令法规、人力资源现状、本行业的竞争状况以及所处地理位置等；</a:t>
            </a:r>
          </a:p>
          <a:p>
            <a:pPr>
              <a:buFont typeface="Wingdings" pitchFamily="2" charset="2"/>
              <a:buNone/>
            </a:pPr>
            <a:endParaRPr lang="zh-CN" altLang="en-US" sz="2800" b="1" dirty="0" smtClean="0">
              <a:solidFill>
                <a:srgbClr val="000000"/>
              </a:solidFill>
              <a:latin typeface="宋体" pitchFamily="2" charset="-122"/>
              <a:ea typeface="宋体" pitchFamily="2" charset="-122"/>
              <a:cs typeface="Times New Roman" pitchFamily="18" charset="0"/>
            </a:endParaRPr>
          </a:p>
          <a:p>
            <a:pPr>
              <a:buFont typeface="Wingdings" pitchFamily="2" charset="2"/>
              <a:buChar char="Ø"/>
            </a:pPr>
            <a:r>
              <a:rPr lang="en-US" altLang="zh-CN" sz="2800" b="1" dirty="0" smtClean="0">
                <a:solidFill>
                  <a:srgbClr val="000000"/>
                </a:solidFill>
                <a:latin typeface="宋体" pitchFamily="2" charset="-122"/>
                <a:ea typeface="宋体" pitchFamily="2" charset="-122"/>
                <a:cs typeface="Calibri" pitchFamily="34" charset="0"/>
              </a:rPr>
              <a:t>2.</a:t>
            </a:r>
            <a:r>
              <a:rPr lang="zh-CN" altLang="en-US" sz="2800" b="1" dirty="0" smtClean="0">
                <a:solidFill>
                  <a:srgbClr val="000000"/>
                </a:solidFill>
                <a:latin typeface="宋体" pitchFamily="2" charset="-122"/>
                <a:ea typeface="宋体" pitchFamily="2" charset="-122"/>
                <a:cs typeface="Calibri" pitchFamily="34" charset="0"/>
              </a:rPr>
              <a:t>内部环境的影响</a:t>
            </a:r>
          </a:p>
          <a:p>
            <a:pPr>
              <a:buFont typeface="Wingdings" pitchFamily="2" charset="2"/>
              <a:buNone/>
            </a:pPr>
            <a:r>
              <a:rPr lang="zh-CN" altLang="en-US" sz="2800" b="1" dirty="0" smtClean="0">
                <a:solidFill>
                  <a:srgbClr val="000000"/>
                </a:solidFill>
                <a:latin typeface="宋体" pitchFamily="2" charset="-122"/>
                <a:ea typeface="宋体" pitchFamily="2" charset="-122"/>
                <a:cs typeface="Times New Roman" pitchFamily="18" charset="0"/>
              </a:rPr>
              <a:t>  </a:t>
            </a:r>
            <a:r>
              <a:rPr lang="zh-CN" altLang="en-US" sz="2400" b="1" dirty="0" smtClean="0">
                <a:solidFill>
                  <a:srgbClr val="000000"/>
                </a:solidFill>
                <a:latin typeface="宋体" pitchFamily="2" charset="-122"/>
                <a:ea typeface="宋体" pitchFamily="2" charset="-122"/>
                <a:cs typeface="Times New Roman" pitchFamily="18" charset="0"/>
              </a:rPr>
              <a:t>如企业战略目标、企业文化、工作性质以及领导者的风格等。</a:t>
            </a:r>
            <a:r>
              <a:rPr lang="zh-CN" altLang="en-US" b="1" dirty="0" smtClean="0">
                <a:latin typeface="宋体" pitchFamily="2" charset="-122"/>
                <a:ea typeface="宋体" pitchFamily="2" charset="-122"/>
              </a:rPr>
              <a:t> </a:t>
            </a:r>
          </a:p>
          <a:p>
            <a:endParaRPr lang="zh-CN" altLang="en-US" dirty="0" smtClean="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noChangeArrowheads="1"/>
          </p:cNvSpPr>
          <p:nvPr>
            <p:ph type="title" idx="4294967295"/>
          </p:nvPr>
        </p:nvSpPr>
        <p:spPr/>
        <p:txBody>
          <a:bodyPr/>
          <a:lstStyle/>
          <a:p>
            <a:endParaRPr lang="zh-CN" altLang="en-US" smtClean="0"/>
          </a:p>
        </p:txBody>
      </p:sp>
      <p:sp>
        <p:nvSpPr>
          <p:cNvPr id="43012" name="Rectangle 4"/>
          <p:cNvSpPr>
            <a:spLocks noChangeArrowheads="1"/>
          </p:cNvSpPr>
          <p:nvPr/>
        </p:nvSpPr>
        <p:spPr bwMode="auto">
          <a:xfrm>
            <a:off x="2643174" y="5643578"/>
            <a:ext cx="4083050" cy="366712"/>
          </a:xfrm>
          <a:prstGeom prst="rect">
            <a:avLst/>
          </a:prstGeom>
          <a:noFill/>
          <a:ln w="9525">
            <a:noFill/>
            <a:miter lim="800000"/>
            <a:headEnd/>
            <a:tailEnd/>
          </a:ln>
          <a:effectLst>
            <a:prstShdw prst="shdw17" dist="17961" dir="2700000">
              <a:schemeClr val="accent1">
                <a:gamma/>
                <a:shade val="60000"/>
                <a:invGamma/>
              </a:schemeClr>
            </a:prstShdw>
          </a:effectLst>
        </p:spPr>
        <p:txBody>
          <a:bodyPr wrap="none" anchor="ctr">
            <a:spAutoFit/>
          </a:bodyPr>
          <a:lstStyle/>
          <a:p>
            <a:pPr algn="ctr" eaLnBrk="0" hangingPunct="0"/>
            <a:r>
              <a:rPr lang="zh-CN" altLang="en-US" dirty="0">
                <a:ea typeface="宋体" pitchFamily="2" charset="-122"/>
              </a:rPr>
              <a:t>图</a:t>
            </a:r>
            <a:r>
              <a:rPr lang="en-US" altLang="zh-CN" dirty="0">
                <a:ea typeface="宋体" pitchFamily="2" charset="-122"/>
              </a:rPr>
              <a:t>9-2 </a:t>
            </a:r>
            <a:r>
              <a:rPr lang="zh-CN" altLang="en-US" dirty="0">
                <a:ea typeface="宋体" pitchFamily="2" charset="-122"/>
              </a:rPr>
              <a:t>影响企业人力资源管理的因素</a:t>
            </a:r>
          </a:p>
        </p:txBody>
      </p:sp>
      <p:pic>
        <p:nvPicPr>
          <p:cNvPr id="43013" name="图片 9" descr="image001"/>
          <p:cNvPicPr>
            <a:picLocks noChangeAspect="1" noChangeArrowheads="1"/>
          </p:cNvPicPr>
          <p:nvPr/>
        </p:nvPicPr>
        <p:blipFill>
          <a:blip r:embed="rId2"/>
          <a:srcRect/>
          <a:stretch>
            <a:fillRect/>
          </a:stretch>
        </p:blipFill>
        <p:spPr bwMode="auto">
          <a:xfrm>
            <a:off x="1643042" y="1071546"/>
            <a:ext cx="5857916" cy="4764979"/>
          </a:xfrm>
          <a:prstGeom prst="rect">
            <a:avLst/>
          </a:prstGeom>
          <a:noFill/>
          <a:ln w="9525">
            <a:noFill/>
            <a:miter lim="800000"/>
            <a:headEnd/>
            <a:tailEnd/>
          </a:ln>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ChangeArrowheads="1"/>
          </p:cNvSpPr>
          <p:nvPr>
            <p:ph type="title" idx="4294967295"/>
          </p:nvPr>
        </p:nvSpPr>
        <p:spPr/>
        <p:txBody>
          <a:bodyPr/>
          <a:lstStyle/>
          <a:p>
            <a:endParaRPr lang="zh-CN" altLang="en-US" smtClean="0"/>
          </a:p>
        </p:txBody>
      </p:sp>
      <p:sp>
        <p:nvSpPr>
          <p:cNvPr id="44035" name="Rectangle 3"/>
          <p:cNvSpPr>
            <a:spLocks noGrp="1" noChangeArrowheads="1"/>
          </p:cNvSpPr>
          <p:nvPr>
            <p:ph type="body" idx="4294967295"/>
          </p:nvPr>
        </p:nvSpPr>
        <p:spPr/>
        <p:txBody>
          <a:bodyPr/>
          <a:lstStyle/>
          <a:p>
            <a:r>
              <a:rPr lang="en-US" altLang="zh-CN" b="1" dirty="0" smtClean="0">
                <a:latin typeface="宋体" pitchFamily="2" charset="-122"/>
                <a:ea typeface="宋体" pitchFamily="2" charset="-122"/>
              </a:rPr>
              <a:t>9.1.4</a:t>
            </a:r>
            <a:r>
              <a:rPr lang="zh-CN" altLang="en-US" b="1" dirty="0" smtClean="0">
                <a:latin typeface="宋体" pitchFamily="2" charset="-122"/>
                <a:ea typeface="宋体" pitchFamily="2" charset="-122"/>
              </a:rPr>
              <a:t>人力资源管理理念的变革</a:t>
            </a:r>
          </a:p>
          <a:p>
            <a:pPr>
              <a:buFont typeface="Wingdings" pitchFamily="2" charset="2"/>
              <a:buChar char="Ø"/>
            </a:pPr>
            <a:r>
              <a:rPr lang="en-US" altLang="zh-CN" sz="2800" b="1" dirty="0" smtClean="0">
                <a:solidFill>
                  <a:srgbClr val="000000"/>
                </a:solidFill>
                <a:latin typeface="宋体" pitchFamily="2" charset="-122"/>
                <a:ea typeface="宋体" pitchFamily="2" charset="-122"/>
                <a:cs typeface="Calibri" pitchFamily="34" charset="0"/>
              </a:rPr>
              <a:t>1.</a:t>
            </a:r>
            <a:r>
              <a:rPr lang="zh-CN" altLang="en-US" sz="2800" b="1" dirty="0" smtClean="0">
                <a:solidFill>
                  <a:srgbClr val="000000"/>
                </a:solidFill>
                <a:latin typeface="宋体" pitchFamily="2" charset="-122"/>
                <a:ea typeface="宋体" pitchFamily="2" charset="-122"/>
                <a:cs typeface="Calibri" pitchFamily="34" charset="0"/>
              </a:rPr>
              <a:t>人力资源管理理念的变革</a:t>
            </a:r>
          </a:p>
          <a:p>
            <a:pPr>
              <a:buFont typeface="Wingdings" pitchFamily="2" charset="2"/>
              <a:buChar char="Ø"/>
            </a:pPr>
            <a:endParaRPr lang="zh-CN" altLang="en-US" sz="2400" b="1" dirty="0" smtClean="0">
              <a:solidFill>
                <a:srgbClr val="000000"/>
              </a:solidFill>
              <a:latin typeface="宋体" pitchFamily="2" charset="-122"/>
              <a:ea typeface="宋体" pitchFamily="2" charset="-122"/>
              <a:cs typeface="Times New Roman" pitchFamily="18" charset="0"/>
            </a:endParaRPr>
          </a:p>
          <a:p>
            <a:pPr>
              <a:buFont typeface="Wingdings" pitchFamily="2" charset="2"/>
              <a:buNone/>
            </a:pPr>
            <a:r>
              <a:rPr lang="zh-CN" altLang="en-US" sz="2400" b="1" dirty="0" smtClean="0">
                <a:solidFill>
                  <a:srgbClr val="000000"/>
                </a:solidFill>
                <a:latin typeface="宋体" pitchFamily="2" charset="-122"/>
                <a:ea typeface="宋体" pitchFamily="2" charset="-122"/>
                <a:cs typeface="Times New Roman" pitchFamily="18" charset="0"/>
              </a:rPr>
              <a:t>  人事管理阶段</a:t>
            </a:r>
          </a:p>
          <a:p>
            <a:pPr>
              <a:buFont typeface="Wingdings" pitchFamily="2" charset="2"/>
              <a:buNone/>
            </a:pPr>
            <a:endParaRPr lang="zh-CN" altLang="en-US" sz="2400" b="1" dirty="0" smtClean="0">
              <a:solidFill>
                <a:srgbClr val="000000"/>
              </a:solidFill>
              <a:latin typeface="宋体" pitchFamily="2" charset="-122"/>
              <a:ea typeface="宋体" pitchFamily="2" charset="-122"/>
              <a:cs typeface="Times New Roman" pitchFamily="18" charset="0"/>
            </a:endParaRPr>
          </a:p>
          <a:p>
            <a:pPr>
              <a:buFont typeface="Wingdings" pitchFamily="2" charset="2"/>
              <a:buNone/>
            </a:pPr>
            <a:r>
              <a:rPr lang="zh-CN" altLang="en-US" sz="2400" b="1" dirty="0" smtClean="0">
                <a:solidFill>
                  <a:srgbClr val="000000"/>
                </a:solidFill>
                <a:latin typeface="宋体" pitchFamily="2" charset="-122"/>
                <a:ea typeface="宋体" pitchFamily="2" charset="-122"/>
                <a:cs typeface="Times New Roman" pitchFamily="18" charset="0"/>
              </a:rPr>
              <a:t>  人力资源管理阶段</a:t>
            </a:r>
          </a:p>
          <a:p>
            <a:pPr>
              <a:buFont typeface="Wingdings" pitchFamily="2" charset="2"/>
              <a:buNone/>
            </a:pPr>
            <a:endParaRPr lang="zh-CN" altLang="en-US" sz="2400" b="1" dirty="0" smtClean="0">
              <a:solidFill>
                <a:srgbClr val="000000"/>
              </a:solidFill>
              <a:latin typeface="宋体" pitchFamily="2" charset="-122"/>
              <a:ea typeface="宋体" pitchFamily="2" charset="-122"/>
              <a:cs typeface="Times New Roman" pitchFamily="18" charset="0"/>
            </a:endParaRPr>
          </a:p>
          <a:p>
            <a:pPr>
              <a:buFont typeface="Wingdings" pitchFamily="2" charset="2"/>
              <a:buNone/>
            </a:pPr>
            <a:r>
              <a:rPr lang="zh-CN" altLang="en-US" sz="2400" b="1" dirty="0" smtClean="0">
                <a:solidFill>
                  <a:srgbClr val="000000"/>
                </a:solidFill>
                <a:latin typeface="宋体" pitchFamily="2" charset="-122"/>
                <a:ea typeface="宋体" pitchFamily="2" charset="-122"/>
                <a:cs typeface="Times New Roman" pitchFamily="18" charset="0"/>
              </a:rPr>
              <a:t>  战略人力资源管理阶段 </a:t>
            </a:r>
          </a:p>
        </p:txBody>
      </p:sp>
    </p:spTree>
  </p:cSld>
  <p:clrMapOvr>
    <a:masterClrMapping/>
  </p:clrMapOvr>
</p:sld>
</file>

<file path=ppt/theme/theme1.xml><?xml version="1.0" encoding="utf-8"?>
<a:theme xmlns:a="http://schemas.openxmlformats.org/drawingml/2006/main" name="576TGp_report_light">
  <a:themeElements>
    <a:clrScheme name="Default Design 1">
      <a:dk1>
        <a:srgbClr val="000000"/>
      </a:dk1>
      <a:lt1>
        <a:srgbClr val="B4E3EE"/>
      </a:lt1>
      <a:dk2>
        <a:srgbClr val="189180"/>
      </a:dk2>
      <a:lt2>
        <a:srgbClr val="808080"/>
      </a:lt2>
      <a:accent1>
        <a:srgbClr val="FF7F00"/>
      </a:accent1>
      <a:accent2>
        <a:srgbClr val="B3DC27"/>
      </a:accent2>
      <a:accent3>
        <a:srgbClr val="D6EFF5"/>
      </a:accent3>
      <a:accent4>
        <a:srgbClr val="000000"/>
      </a:accent4>
      <a:accent5>
        <a:srgbClr val="FFC0AA"/>
      </a:accent5>
      <a:accent6>
        <a:srgbClr val="A2C722"/>
      </a:accent6>
      <a:hlink>
        <a:srgbClr val="6FB9D7"/>
      </a:hlink>
      <a:folHlink>
        <a:srgbClr val="F93D17"/>
      </a:folHlink>
    </a:clrScheme>
    <a:fontScheme name="Default Design">
      <a:majorFont>
        <a:latin typeface="Arial"/>
        <a:ea typeface="宋体"/>
        <a:cs typeface=""/>
      </a:majorFont>
      <a:minorFont>
        <a:latin typeface="Arial"/>
        <a:ea typeface="宋体"/>
        <a:cs typeface=""/>
      </a:minorFont>
    </a:fontScheme>
    <a:fmtScheme name="办公室">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a:ln>
              <a:noFill/>
            </a:ln>
            <a:solidFill>
              <a:schemeClr val="tx1"/>
            </a:solidFill>
            <a:effectLst/>
            <a:latin typeface="Arial" charset="0"/>
            <a:ea typeface="宋体"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a:ln>
              <a:noFill/>
            </a:ln>
            <a:solidFill>
              <a:schemeClr val="tx1"/>
            </a:solidFill>
            <a:effectLst/>
            <a:latin typeface="Arial" charset="0"/>
            <a:ea typeface="宋体" charset="0"/>
          </a:defRPr>
        </a:defPPr>
      </a:lstStyle>
    </a:lnDef>
  </a:objectDefaults>
  <a:extraClrSchemeLst>
    <a:extraClrScheme>
      <a:clrScheme name="Default Design 1">
        <a:dk1>
          <a:srgbClr val="000000"/>
        </a:dk1>
        <a:lt1>
          <a:srgbClr val="B4E3EE"/>
        </a:lt1>
        <a:dk2>
          <a:srgbClr val="189180"/>
        </a:dk2>
        <a:lt2>
          <a:srgbClr val="808080"/>
        </a:lt2>
        <a:accent1>
          <a:srgbClr val="FF7F00"/>
        </a:accent1>
        <a:accent2>
          <a:srgbClr val="B3DC27"/>
        </a:accent2>
        <a:accent3>
          <a:srgbClr val="D6EFF5"/>
        </a:accent3>
        <a:accent4>
          <a:srgbClr val="000000"/>
        </a:accent4>
        <a:accent5>
          <a:srgbClr val="FFC0AA"/>
        </a:accent5>
        <a:accent6>
          <a:srgbClr val="A2C722"/>
        </a:accent6>
        <a:hlink>
          <a:srgbClr val="6FB9D7"/>
        </a:hlink>
        <a:folHlink>
          <a:srgbClr val="F93D17"/>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EE384"/>
        </a:lt1>
        <a:dk2>
          <a:srgbClr val="FD8334"/>
        </a:dk2>
        <a:lt2>
          <a:srgbClr val="808080"/>
        </a:lt2>
        <a:accent1>
          <a:srgbClr val="F98EB2"/>
        </a:accent1>
        <a:accent2>
          <a:srgbClr val="FCB43E"/>
        </a:accent2>
        <a:accent3>
          <a:srgbClr val="FEEFC2"/>
        </a:accent3>
        <a:accent4>
          <a:srgbClr val="000000"/>
        </a:accent4>
        <a:accent5>
          <a:srgbClr val="FBC6D5"/>
        </a:accent5>
        <a:accent6>
          <a:srgbClr val="E4A337"/>
        </a:accent6>
        <a:hlink>
          <a:srgbClr val="FA6D73"/>
        </a:hlink>
        <a:folHlink>
          <a:srgbClr val="D264C5"/>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D4E1EE"/>
        </a:lt1>
        <a:dk2>
          <a:srgbClr val="2F84AF"/>
        </a:dk2>
        <a:lt2>
          <a:srgbClr val="808080"/>
        </a:lt2>
        <a:accent1>
          <a:srgbClr val="9899C1"/>
        </a:accent1>
        <a:accent2>
          <a:srgbClr val="4BBAC3"/>
        </a:accent2>
        <a:accent3>
          <a:srgbClr val="E6EEF5"/>
        </a:accent3>
        <a:accent4>
          <a:srgbClr val="000000"/>
        </a:accent4>
        <a:accent5>
          <a:srgbClr val="CACADD"/>
        </a:accent5>
        <a:accent6>
          <a:srgbClr val="43A8B0"/>
        </a:accent6>
        <a:hlink>
          <a:srgbClr val="7AC5B9"/>
        </a:hlink>
        <a:folHlink>
          <a:srgbClr val="719FC5"/>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主题">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办公室">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办公室">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576TGp_report_light.pot</Template>
  <TotalTime>3237</TotalTime>
  <Words>2559</Words>
  <Application>Microsoft Macintosh PowerPoint</Application>
  <PresentationFormat>全屏显示(4:3)</PresentationFormat>
  <Paragraphs>373</Paragraphs>
  <Slides>46</Slides>
  <Notes>0</Notes>
  <HiddenSlides>0</HiddenSlides>
  <MMClips>0</MMClips>
  <ScaleCrop>false</ScaleCrop>
  <HeadingPairs>
    <vt:vector size="4" baseType="variant">
      <vt:variant>
        <vt:lpstr>主题</vt:lpstr>
      </vt:variant>
      <vt:variant>
        <vt:i4>1</vt:i4>
      </vt:variant>
      <vt:variant>
        <vt:lpstr>幻灯片标题</vt:lpstr>
      </vt:variant>
      <vt:variant>
        <vt:i4>46</vt:i4>
      </vt:variant>
    </vt:vector>
  </HeadingPairs>
  <TitlesOfParts>
    <vt:vector size="47" baseType="lpstr">
      <vt:lpstr>576TGp_report_light</vt:lpstr>
      <vt:lpstr>              第九章 人力资源管理</vt:lpstr>
      <vt:lpstr>本章学习重点</vt:lpstr>
      <vt:lpstr>9.1 人力资源管理概述</vt:lpstr>
      <vt:lpstr>幻灯片 4</vt:lpstr>
      <vt:lpstr>幻灯片 5</vt:lpstr>
      <vt:lpstr>幻灯片 6</vt:lpstr>
      <vt:lpstr>幻灯片 7</vt:lpstr>
      <vt:lpstr>幻灯片 8</vt:lpstr>
      <vt:lpstr>幻灯片 9</vt:lpstr>
      <vt:lpstr>幻灯片 10</vt:lpstr>
      <vt:lpstr>幻灯片 11</vt:lpstr>
      <vt:lpstr>幻灯片 12</vt:lpstr>
      <vt:lpstr>9.2人力资源规划</vt:lpstr>
      <vt:lpstr>幻灯片 14</vt:lpstr>
      <vt:lpstr>幻灯片 15</vt:lpstr>
      <vt:lpstr>幻灯片 16</vt:lpstr>
      <vt:lpstr>幻灯片 17</vt:lpstr>
      <vt:lpstr>9.3招募与甄选</vt:lpstr>
      <vt:lpstr>幻灯片 19</vt:lpstr>
      <vt:lpstr>幻灯片 20</vt:lpstr>
      <vt:lpstr>幻灯片 21</vt:lpstr>
      <vt:lpstr>幻灯片 22</vt:lpstr>
      <vt:lpstr>幻灯片 23</vt:lpstr>
      <vt:lpstr>幻灯片 24</vt:lpstr>
      <vt:lpstr>幻灯片 25</vt:lpstr>
      <vt:lpstr>幻灯片 26</vt:lpstr>
      <vt:lpstr>9.4培训与开发</vt:lpstr>
      <vt:lpstr>幻灯片 28</vt:lpstr>
      <vt:lpstr>幻灯片 29</vt:lpstr>
      <vt:lpstr>幻灯片 30</vt:lpstr>
      <vt:lpstr>9.5绩效管理</vt:lpstr>
      <vt:lpstr>幻灯片 32</vt:lpstr>
      <vt:lpstr>幻灯片 33</vt:lpstr>
      <vt:lpstr>幻灯片 34</vt:lpstr>
      <vt:lpstr>幻灯片 35</vt:lpstr>
      <vt:lpstr>幻灯片 36</vt:lpstr>
      <vt:lpstr>9.6薪酬管理</vt:lpstr>
      <vt:lpstr>幻灯片 38</vt:lpstr>
      <vt:lpstr>幻灯片 39</vt:lpstr>
      <vt:lpstr>幻灯片 40</vt:lpstr>
      <vt:lpstr>幻灯片 41</vt:lpstr>
      <vt:lpstr>幻灯片 42</vt:lpstr>
      <vt:lpstr>幻灯片 43</vt:lpstr>
      <vt:lpstr>9.7劳资关系</vt:lpstr>
      <vt:lpstr>幻灯片 45</vt:lpstr>
      <vt:lpstr>幻灯片 46</vt:lpstr>
    </vt:vector>
  </TitlesOfParts>
  <Company>Guild Design Inc.</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ThemeGallery PowerTemplate</dc:title>
  <dc:creator>www.themegallery.com</dc:creator>
  <cp:lastModifiedBy>SWIMNB</cp:lastModifiedBy>
  <cp:revision>44</cp:revision>
  <dcterms:created xsi:type="dcterms:W3CDTF">2008-03-07T03:21:22Z</dcterms:created>
  <dcterms:modified xsi:type="dcterms:W3CDTF">2017-02-07T08:27:10Z</dcterms:modified>
</cp:coreProperties>
</file>