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95" r:id="rId3"/>
    <p:sldId id="333" r:id="rId4"/>
    <p:sldId id="334" r:id="rId5"/>
    <p:sldId id="335" r:id="rId6"/>
    <p:sldId id="336" r:id="rId7"/>
    <p:sldId id="337" r:id="rId8"/>
    <p:sldId id="341" r:id="rId9"/>
    <p:sldId id="342" r:id="rId10"/>
    <p:sldId id="394" r:id="rId11"/>
    <p:sldId id="395" r:id="rId12"/>
    <p:sldId id="343" r:id="rId13"/>
    <p:sldId id="344" r:id="rId14"/>
    <p:sldId id="396" r:id="rId15"/>
    <p:sldId id="397" r:id="rId16"/>
    <p:sldId id="398" r:id="rId17"/>
    <p:sldId id="360" r:id="rId18"/>
    <p:sldId id="399" r:id="rId19"/>
    <p:sldId id="400" r:id="rId20"/>
    <p:sldId id="363" r:id="rId21"/>
    <p:sldId id="402" r:id="rId22"/>
    <p:sldId id="364" r:id="rId23"/>
    <p:sldId id="401" r:id="rId24"/>
    <p:sldId id="385" r:id="rId25"/>
    <p:sldId id="390" r:id="rId26"/>
    <p:sldId id="391" r:id="rId27"/>
    <p:sldId id="392" r:id="rId28"/>
    <p:sldId id="393" r:id="rId29"/>
    <p:sldId id="330"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0"/>
        <a:cs typeface="+mn-cs"/>
      </a:defRPr>
    </a:lvl1pPr>
    <a:lvl2pPr marL="457200" algn="l" rtl="0" fontAlgn="base">
      <a:spcBef>
        <a:spcPct val="0"/>
      </a:spcBef>
      <a:spcAft>
        <a:spcPct val="0"/>
      </a:spcAft>
      <a:defRPr kern="1200">
        <a:solidFill>
          <a:schemeClr val="tx1"/>
        </a:solidFill>
        <a:latin typeface="Arial" charset="0"/>
        <a:ea typeface="宋体" charset="0"/>
        <a:cs typeface="+mn-cs"/>
      </a:defRPr>
    </a:lvl2pPr>
    <a:lvl3pPr marL="914400" algn="l" rtl="0" fontAlgn="base">
      <a:spcBef>
        <a:spcPct val="0"/>
      </a:spcBef>
      <a:spcAft>
        <a:spcPct val="0"/>
      </a:spcAft>
      <a:defRPr kern="1200">
        <a:solidFill>
          <a:schemeClr val="tx1"/>
        </a:solidFill>
        <a:latin typeface="Arial" charset="0"/>
        <a:ea typeface="宋体" charset="0"/>
        <a:cs typeface="+mn-cs"/>
      </a:defRPr>
    </a:lvl3pPr>
    <a:lvl4pPr marL="1371600" algn="l" rtl="0" fontAlgn="base">
      <a:spcBef>
        <a:spcPct val="0"/>
      </a:spcBef>
      <a:spcAft>
        <a:spcPct val="0"/>
      </a:spcAft>
      <a:defRPr kern="1200">
        <a:solidFill>
          <a:schemeClr val="tx1"/>
        </a:solidFill>
        <a:latin typeface="Arial" charset="0"/>
        <a:ea typeface="宋体" charset="0"/>
        <a:cs typeface="+mn-cs"/>
      </a:defRPr>
    </a:lvl4pPr>
    <a:lvl5pPr marL="1828800" algn="l" rtl="0" fontAlgn="base">
      <a:spcBef>
        <a:spcPct val="0"/>
      </a:spcBef>
      <a:spcAft>
        <a:spcPct val="0"/>
      </a:spcAft>
      <a:defRPr kern="1200">
        <a:solidFill>
          <a:schemeClr val="tx1"/>
        </a:solidFill>
        <a:latin typeface="Arial" charset="0"/>
        <a:ea typeface="宋体" charset="0"/>
        <a:cs typeface="+mn-cs"/>
      </a:defRPr>
    </a:lvl5pPr>
    <a:lvl6pPr marL="2286000" algn="l" defTabSz="457200" rtl="0" eaLnBrk="1" latinLnBrk="0" hangingPunct="1">
      <a:defRPr kern="1200">
        <a:solidFill>
          <a:schemeClr val="tx1"/>
        </a:solidFill>
        <a:latin typeface="Arial" charset="0"/>
        <a:ea typeface="宋体" charset="0"/>
        <a:cs typeface="+mn-cs"/>
      </a:defRPr>
    </a:lvl6pPr>
    <a:lvl7pPr marL="2743200" algn="l" defTabSz="457200" rtl="0" eaLnBrk="1" latinLnBrk="0" hangingPunct="1">
      <a:defRPr kern="1200">
        <a:solidFill>
          <a:schemeClr val="tx1"/>
        </a:solidFill>
        <a:latin typeface="Arial" charset="0"/>
        <a:ea typeface="宋体" charset="0"/>
        <a:cs typeface="+mn-cs"/>
      </a:defRPr>
    </a:lvl7pPr>
    <a:lvl8pPr marL="3200400" algn="l" defTabSz="457200" rtl="0" eaLnBrk="1" latinLnBrk="0" hangingPunct="1">
      <a:defRPr kern="1200">
        <a:solidFill>
          <a:schemeClr val="tx1"/>
        </a:solidFill>
        <a:latin typeface="Arial" charset="0"/>
        <a:ea typeface="宋体" charset="0"/>
        <a:cs typeface="+mn-cs"/>
      </a:defRPr>
    </a:lvl8pPr>
    <a:lvl9pPr marL="3657600" algn="l" defTabSz="457200" rtl="0" eaLnBrk="1" latinLnBrk="0" hangingPunct="1">
      <a:defRPr kern="1200">
        <a:solidFill>
          <a:schemeClr val="tx1"/>
        </a:solidFill>
        <a:latin typeface="Arial" charset="0"/>
        <a:ea typeface="宋体"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B9D7"/>
    <a:srgbClr val="808080"/>
    <a:srgbClr val="969696"/>
    <a:srgbClr val="FF7F00"/>
    <a:srgbClr val="000000"/>
    <a:srgbClr val="333333"/>
    <a:srgbClr val="EC2C06"/>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46" autoAdjust="0"/>
  </p:normalViewPr>
  <p:slideViewPr>
    <p:cSldViewPr>
      <p:cViewPr>
        <p:scale>
          <a:sx n="68" d="100"/>
          <a:sy n="68" d="100"/>
        </p:scale>
        <p:origin x="-1404" y="-48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4A3253-C56C-45AE-A7B5-B29025E1116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6576FC5E-DC13-42CA-98D4-D216D17FFBE0}">
      <dgm:prSet phldrT="[文本]" custT="1"/>
      <dgm:spPr/>
      <dgm:t>
        <a:bodyPr/>
        <a:lstStyle/>
        <a:p>
          <a:r>
            <a:rPr lang="zh-CN" altLang="en-US" sz="2800" dirty="0" smtClean="0"/>
            <a:t>公司层战略</a:t>
          </a:r>
          <a:endParaRPr lang="zh-CN" altLang="en-US" sz="2800" dirty="0"/>
        </a:p>
      </dgm:t>
    </dgm:pt>
    <dgm:pt modelId="{EC4B6EE0-CEBD-4090-8E86-26F46B8B8503}" type="parTrans" cxnId="{965EC4F3-E319-424F-8360-D6B5BDAC173E}">
      <dgm:prSet/>
      <dgm:spPr/>
      <dgm:t>
        <a:bodyPr/>
        <a:lstStyle/>
        <a:p>
          <a:endParaRPr lang="zh-CN" altLang="en-US" sz="2800"/>
        </a:p>
      </dgm:t>
    </dgm:pt>
    <dgm:pt modelId="{4F5FB664-506B-46D6-ACA6-061A0E77D8D5}" type="sibTrans" cxnId="{965EC4F3-E319-424F-8360-D6B5BDAC173E}">
      <dgm:prSet/>
      <dgm:spPr/>
      <dgm:t>
        <a:bodyPr/>
        <a:lstStyle/>
        <a:p>
          <a:endParaRPr lang="zh-CN" altLang="en-US" sz="2800"/>
        </a:p>
      </dgm:t>
    </dgm:pt>
    <dgm:pt modelId="{32CD09FD-7099-4205-9877-45A0CE2C1FC8}">
      <dgm:prSet phldrT="[文本]" custT="1"/>
      <dgm:spPr>
        <a:solidFill>
          <a:srgbClr val="7030A0"/>
        </a:solidFill>
      </dgm:spPr>
      <dgm:t>
        <a:bodyPr/>
        <a:lstStyle/>
        <a:p>
          <a:r>
            <a:rPr lang="zh-CN" altLang="en-US" sz="2800" dirty="0" smtClean="0"/>
            <a:t>构建</a:t>
          </a:r>
          <a:endParaRPr lang="zh-CN" altLang="en-US" sz="2800" dirty="0"/>
        </a:p>
      </dgm:t>
    </dgm:pt>
    <dgm:pt modelId="{2360FC87-2E5A-4C56-B2E5-26C1942B410C}" type="parTrans" cxnId="{1D9CE12C-6C0D-41C1-8722-93E0DA397D6A}">
      <dgm:prSet custT="1"/>
      <dgm:spPr/>
      <dgm:t>
        <a:bodyPr/>
        <a:lstStyle/>
        <a:p>
          <a:endParaRPr lang="zh-CN" altLang="en-US" sz="2800"/>
        </a:p>
      </dgm:t>
    </dgm:pt>
    <dgm:pt modelId="{36D0B290-6F1A-444A-8E78-54992B316C8B}" type="sibTrans" cxnId="{1D9CE12C-6C0D-41C1-8722-93E0DA397D6A}">
      <dgm:prSet/>
      <dgm:spPr/>
      <dgm:t>
        <a:bodyPr/>
        <a:lstStyle/>
        <a:p>
          <a:endParaRPr lang="zh-CN" altLang="en-US" sz="2800"/>
        </a:p>
      </dgm:t>
    </dgm:pt>
    <dgm:pt modelId="{945D21A5-455E-49F0-B831-A1691620E709}">
      <dgm:prSet phldrT="[文本]" custT="1"/>
      <dgm:spPr/>
      <dgm:t>
        <a:bodyPr/>
        <a:lstStyle/>
        <a:p>
          <a:r>
            <a:rPr lang="en-US" altLang="zh-CN" sz="2800" dirty="0" smtClean="0"/>
            <a:t>3</a:t>
          </a:r>
          <a:r>
            <a:rPr lang="zh-CN" altLang="en-US" sz="2800" dirty="0" smtClean="0"/>
            <a:t>种多元化战略</a:t>
          </a:r>
          <a:endParaRPr lang="zh-CN" altLang="en-US" sz="2800" dirty="0"/>
        </a:p>
      </dgm:t>
    </dgm:pt>
    <dgm:pt modelId="{8A35798C-8DB7-4D9D-BC5F-17F4101BC591}" type="parTrans" cxnId="{7A538B4B-68B3-4215-90F5-C6A8E9734876}">
      <dgm:prSet custT="1"/>
      <dgm:spPr/>
      <dgm:t>
        <a:bodyPr/>
        <a:lstStyle/>
        <a:p>
          <a:endParaRPr lang="zh-CN" altLang="en-US" sz="2800"/>
        </a:p>
      </dgm:t>
    </dgm:pt>
    <dgm:pt modelId="{6BC3761B-9410-4DEF-BD94-68FCB066D705}" type="sibTrans" cxnId="{7A538B4B-68B3-4215-90F5-C6A8E9734876}">
      <dgm:prSet/>
      <dgm:spPr/>
      <dgm:t>
        <a:bodyPr/>
        <a:lstStyle/>
        <a:p>
          <a:endParaRPr lang="zh-CN" altLang="en-US" sz="2800"/>
        </a:p>
      </dgm:t>
    </dgm:pt>
    <dgm:pt modelId="{8F09633D-B45F-404E-8516-34E9C6C7CA9C}">
      <dgm:prSet phldrT="[文本]" custT="1"/>
      <dgm:spPr>
        <a:solidFill>
          <a:srgbClr val="7030A0"/>
        </a:solidFill>
      </dgm:spPr>
      <dgm:t>
        <a:bodyPr/>
        <a:lstStyle/>
        <a:p>
          <a:r>
            <a:rPr lang="zh-CN" altLang="en-US" sz="2800" dirty="0" smtClean="0"/>
            <a:t>实施</a:t>
          </a:r>
          <a:endParaRPr lang="zh-CN" altLang="en-US" sz="2800" dirty="0"/>
        </a:p>
      </dgm:t>
    </dgm:pt>
    <dgm:pt modelId="{847522F8-0A5D-4507-8FF8-B2C2633E2D5B}" type="parTrans" cxnId="{20D15806-A7F9-484C-A4FB-E49B47B53DD6}">
      <dgm:prSet custT="1"/>
      <dgm:spPr/>
      <dgm:t>
        <a:bodyPr/>
        <a:lstStyle/>
        <a:p>
          <a:endParaRPr lang="zh-CN" altLang="en-US" sz="2800"/>
        </a:p>
      </dgm:t>
    </dgm:pt>
    <dgm:pt modelId="{06FC6A9D-3B20-4C1A-8ADA-28E381C1BFE6}" type="sibTrans" cxnId="{20D15806-A7F9-484C-A4FB-E49B47B53DD6}">
      <dgm:prSet/>
      <dgm:spPr/>
      <dgm:t>
        <a:bodyPr/>
        <a:lstStyle/>
        <a:p>
          <a:endParaRPr lang="zh-CN" altLang="en-US" sz="2800"/>
        </a:p>
      </dgm:t>
    </dgm:pt>
    <dgm:pt modelId="{F3D931AA-FE5F-4F98-9F61-BB41DF002A90}">
      <dgm:prSet phldrT="[文本]" custT="1"/>
      <dgm:spPr/>
      <dgm:t>
        <a:bodyPr/>
        <a:lstStyle/>
        <a:p>
          <a:r>
            <a:rPr lang="zh-CN" altLang="en-US" sz="2800" dirty="0" smtClean="0"/>
            <a:t>成为多元化的企业</a:t>
          </a:r>
          <a:endParaRPr lang="zh-CN" altLang="en-US" sz="2800" dirty="0"/>
        </a:p>
      </dgm:t>
    </dgm:pt>
    <dgm:pt modelId="{FF98C65E-337C-4F13-8F45-56BC80CED846}" type="parTrans" cxnId="{793AC7C5-3AC4-45E5-A61A-A77059A97FA9}">
      <dgm:prSet custT="1"/>
      <dgm:spPr/>
      <dgm:t>
        <a:bodyPr/>
        <a:lstStyle/>
        <a:p>
          <a:endParaRPr lang="zh-CN" altLang="en-US" sz="2800"/>
        </a:p>
      </dgm:t>
    </dgm:pt>
    <dgm:pt modelId="{7D3D39B2-508C-4D25-A324-E68A10A4772F}" type="sibTrans" cxnId="{793AC7C5-3AC4-45E5-A61A-A77059A97FA9}">
      <dgm:prSet/>
      <dgm:spPr/>
      <dgm:t>
        <a:bodyPr/>
        <a:lstStyle/>
        <a:p>
          <a:endParaRPr lang="zh-CN" altLang="en-US" sz="2800"/>
        </a:p>
      </dgm:t>
    </dgm:pt>
    <dgm:pt modelId="{39129CA2-A844-4895-9746-7D02C66CB2F5}">
      <dgm:prSet custT="1"/>
      <dgm:spPr/>
      <dgm:t>
        <a:bodyPr/>
        <a:lstStyle/>
        <a:p>
          <a:pPr algn="ctr"/>
          <a:r>
            <a:rPr lang="zh-CN" altLang="en-US" sz="2800" dirty="0" smtClean="0"/>
            <a:t>单一产品战略</a:t>
          </a:r>
          <a:endParaRPr lang="en-US" altLang="zh-CN" sz="2800" dirty="0" smtClean="0"/>
        </a:p>
      </dgm:t>
    </dgm:pt>
    <dgm:pt modelId="{2F1D9ACB-F5FF-4C66-935B-8E0C9578390C}" type="parTrans" cxnId="{E0D23269-2C8D-45C5-A105-04EB76AD6389}">
      <dgm:prSet custT="1"/>
      <dgm:spPr/>
      <dgm:t>
        <a:bodyPr/>
        <a:lstStyle/>
        <a:p>
          <a:endParaRPr lang="zh-CN" altLang="en-US" sz="2800"/>
        </a:p>
      </dgm:t>
    </dgm:pt>
    <dgm:pt modelId="{69B339C0-9DDC-45F2-90EA-5C2398223BFD}" type="sibTrans" cxnId="{E0D23269-2C8D-45C5-A105-04EB76AD6389}">
      <dgm:prSet/>
      <dgm:spPr/>
      <dgm:t>
        <a:bodyPr/>
        <a:lstStyle/>
        <a:p>
          <a:endParaRPr lang="zh-CN" altLang="en-US" sz="2800"/>
        </a:p>
      </dgm:t>
    </dgm:pt>
    <dgm:pt modelId="{C3006DED-CA8A-4A86-8CB7-1F1444FDC701}">
      <dgm:prSet custT="1"/>
      <dgm:spPr/>
      <dgm:t>
        <a:bodyPr/>
        <a:lstStyle/>
        <a:p>
          <a:r>
            <a:rPr lang="zh-CN" altLang="en-US" sz="2800" dirty="0" smtClean="0"/>
            <a:t>管理多元化</a:t>
          </a:r>
          <a:endParaRPr lang="en-US" altLang="zh-CN" sz="2800" dirty="0" smtClean="0"/>
        </a:p>
        <a:p>
          <a:r>
            <a:rPr lang="en-US" altLang="zh-CN" sz="2800" dirty="0" smtClean="0"/>
            <a:t>——</a:t>
          </a:r>
          <a:r>
            <a:rPr lang="zh-CN" altLang="en-US" sz="2800" dirty="0" smtClean="0"/>
            <a:t>业务组合管理技术</a:t>
          </a:r>
          <a:endParaRPr lang="zh-CN" altLang="en-US" sz="2800" dirty="0"/>
        </a:p>
      </dgm:t>
    </dgm:pt>
    <dgm:pt modelId="{9D26D7EC-B860-4776-B440-6A42F7377FCC}" type="parTrans" cxnId="{00C9E097-011D-404A-8795-27BE97F64DD3}">
      <dgm:prSet custT="1"/>
      <dgm:spPr/>
      <dgm:t>
        <a:bodyPr/>
        <a:lstStyle/>
        <a:p>
          <a:endParaRPr lang="zh-CN" altLang="en-US" sz="2800"/>
        </a:p>
      </dgm:t>
    </dgm:pt>
    <dgm:pt modelId="{01A73B2C-9BFA-4AC7-98E7-4D6B47645423}" type="sibTrans" cxnId="{00C9E097-011D-404A-8795-27BE97F64DD3}">
      <dgm:prSet/>
      <dgm:spPr/>
      <dgm:t>
        <a:bodyPr/>
        <a:lstStyle/>
        <a:p>
          <a:endParaRPr lang="zh-CN" altLang="en-US" sz="2800"/>
        </a:p>
      </dgm:t>
    </dgm:pt>
    <dgm:pt modelId="{C8F7D17A-AFA5-437F-86E4-8438839B7C64}">
      <dgm:prSet custT="1"/>
      <dgm:spPr/>
      <dgm:t>
        <a:bodyPr/>
        <a:lstStyle/>
        <a:p>
          <a:r>
            <a:rPr lang="zh-CN" altLang="en-US" sz="2800" dirty="0" smtClean="0"/>
            <a:t>波士顿矩阵</a:t>
          </a:r>
          <a:endParaRPr lang="zh-CN" altLang="en-US" sz="2800" dirty="0"/>
        </a:p>
      </dgm:t>
    </dgm:pt>
    <dgm:pt modelId="{FC0DC6A8-8A46-4B40-A721-97EEE3DA1AF7}" type="parTrans" cxnId="{6A704E2B-1A56-45BB-986E-63E2C479791A}">
      <dgm:prSet custT="1"/>
      <dgm:spPr/>
      <dgm:t>
        <a:bodyPr/>
        <a:lstStyle/>
        <a:p>
          <a:endParaRPr lang="zh-CN" altLang="en-US" sz="2800"/>
        </a:p>
      </dgm:t>
    </dgm:pt>
    <dgm:pt modelId="{4FF36C1B-F8C9-4120-9D71-7614A2AE04EE}" type="sibTrans" cxnId="{6A704E2B-1A56-45BB-986E-63E2C479791A}">
      <dgm:prSet/>
      <dgm:spPr/>
      <dgm:t>
        <a:bodyPr/>
        <a:lstStyle/>
        <a:p>
          <a:endParaRPr lang="zh-CN" altLang="en-US" sz="2800"/>
        </a:p>
      </dgm:t>
    </dgm:pt>
    <dgm:pt modelId="{749D0789-4689-4B5C-A5A6-87D21975FDDB}">
      <dgm:prSet custT="1"/>
      <dgm:spPr/>
      <dgm:t>
        <a:bodyPr/>
        <a:lstStyle/>
        <a:p>
          <a:r>
            <a:rPr lang="zh-CN" altLang="en-US" sz="2800" dirty="0" smtClean="0"/>
            <a:t>相关多元化</a:t>
          </a:r>
          <a:endParaRPr lang="en-US" altLang="zh-CN" sz="2800" dirty="0" smtClean="0"/>
        </a:p>
      </dgm:t>
    </dgm:pt>
    <dgm:pt modelId="{8FC80134-9D43-4C24-A8F2-93284BE179D3}" type="parTrans" cxnId="{0F8C2A03-64B1-4BAD-921D-4CB4D496688E}">
      <dgm:prSet custT="1"/>
      <dgm:spPr/>
      <dgm:t>
        <a:bodyPr/>
        <a:lstStyle/>
        <a:p>
          <a:endParaRPr lang="zh-CN" altLang="en-US" sz="2800"/>
        </a:p>
      </dgm:t>
    </dgm:pt>
    <dgm:pt modelId="{B22A2A2B-74A5-408D-B2E9-D514A6935469}" type="sibTrans" cxnId="{0F8C2A03-64B1-4BAD-921D-4CB4D496688E}">
      <dgm:prSet/>
      <dgm:spPr/>
      <dgm:t>
        <a:bodyPr/>
        <a:lstStyle/>
        <a:p>
          <a:endParaRPr lang="zh-CN" altLang="en-US" sz="2800"/>
        </a:p>
      </dgm:t>
    </dgm:pt>
    <dgm:pt modelId="{C48D9BE1-D63B-464C-9752-C8CC35193D41}">
      <dgm:prSet custT="1"/>
      <dgm:spPr/>
      <dgm:t>
        <a:bodyPr/>
        <a:lstStyle/>
        <a:p>
          <a:r>
            <a:rPr lang="zh-CN" altLang="en-US" sz="2800" dirty="0" smtClean="0"/>
            <a:t>不相关多元化</a:t>
          </a:r>
          <a:endParaRPr lang="zh-CN" altLang="en-US" sz="2800" dirty="0"/>
        </a:p>
      </dgm:t>
    </dgm:pt>
    <dgm:pt modelId="{85ED3AAE-2B2C-43FA-9D2C-008D935BF5A8}" type="parTrans" cxnId="{8F817D28-69C1-4E5A-A1D7-3AC3E79327C8}">
      <dgm:prSet custT="1"/>
      <dgm:spPr/>
      <dgm:t>
        <a:bodyPr/>
        <a:lstStyle/>
        <a:p>
          <a:endParaRPr lang="zh-CN" altLang="en-US" sz="2800"/>
        </a:p>
      </dgm:t>
    </dgm:pt>
    <dgm:pt modelId="{9F12E571-AE65-46F0-9056-08D9FED736C2}" type="sibTrans" cxnId="{8F817D28-69C1-4E5A-A1D7-3AC3E79327C8}">
      <dgm:prSet/>
      <dgm:spPr/>
      <dgm:t>
        <a:bodyPr/>
        <a:lstStyle/>
        <a:p>
          <a:endParaRPr lang="zh-CN" altLang="en-US" sz="2800"/>
        </a:p>
      </dgm:t>
    </dgm:pt>
    <dgm:pt modelId="{46076332-3424-4D67-BFBF-34A3E19E4F1B}" type="pres">
      <dgm:prSet presAssocID="{9A4A3253-C56C-45AE-A7B5-B29025E11167}" presName="diagram" presStyleCnt="0">
        <dgm:presLayoutVars>
          <dgm:chPref val="1"/>
          <dgm:dir/>
          <dgm:animOne val="branch"/>
          <dgm:animLvl val="lvl"/>
          <dgm:resizeHandles val="exact"/>
        </dgm:presLayoutVars>
      </dgm:prSet>
      <dgm:spPr/>
      <dgm:t>
        <a:bodyPr/>
        <a:lstStyle/>
        <a:p>
          <a:endParaRPr lang="zh-CN" altLang="en-US"/>
        </a:p>
      </dgm:t>
    </dgm:pt>
    <dgm:pt modelId="{6C7DDD78-A0EE-4FCF-A06B-99F593D2C18B}" type="pres">
      <dgm:prSet presAssocID="{6576FC5E-DC13-42CA-98D4-D216D17FFBE0}" presName="root1" presStyleCnt="0"/>
      <dgm:spPr/>
    </dgm:pt>
    <dgm:pt modelId="{303AB547-274D-4698-B9A1-118BE54FF25E}" type="pres">
      <dgm:prSet presAssocID="{6576FC5E-DC13-42CA-98D4-D216D17FFBE0}" presName="LevelOneTextNode" presStyleLbl="node0" presStyleIdx="0" presStyleCnt="1" custScaleX="26433" custScaleY="227805">
        <dgm:presLayoutVars>
          <dgm:chPref val="3"/>
        </dgm:presLayoutVars>
      </dgm:prSet>
      <dgm:spPr/>
      <dgm:t>
        <a:bodyPr/>
        <a:lstStyle/>
        <a:p>
          <a:endParaRPr lang="zh-CN" altLang="en-US"/>
        </a:p>
      </dgm:t>
    </dgm:pt>
    <dgm:pt modelId="{099F2135-4288-471D-A698-18C6BC28A273}" type="pres">
      <dgm:prSet presAssocID="{6576FC5E-DC13-42CA-98D4-D216D17FFBE0}" presName="level2hierChild" presStyleCnt="0"/>
      <dgm:spPr/>
    </dgm:pt>
    <dgm:pt modelId="{B1807A9E-C70F-46AD-BF29-589077813D06}" type="pres">
      <dgm:prSet presAssocID="{2360FC87-2E5A-4C56-B2E5-26C1942B410C}" presName="conn2-1" presStyleLbl="parChTrans1D2" presStyleIdx="0" presStyleCnt="2"/>
      <dgm:spPr/>
      <dgm:t>
        <a:bodyPr/>
        <a:lstStyle/>
        <a:p>
          <a:endParaRPr lang="zh-CN" altLang="en-US"/>
        </a:p>
      </dgm:t>
    </dgm:pt>
    <dgm:pt modelId="{9EFF4A64-F909-4237-8FB0-38686823AA79}" type="pres">
      <dgm:prSet presAssocID="{2360FC87-2E5A-4C56-B2E5-26C1942B410C}" presName="connTx" presStyleLbl="parChTrans1D2" presStyleIdx="0" presStyleCnt="2"/>
      <dgm:spPr/>
      <dgm:t>
        <a:bodyPr/>
        <a:lstStyle/>
        <a:p>
          <a:endParaRPr lang="zh-CN" altLang="en-US"/>
        </a:p>
      </dgm:t>
    </dgm:pt>
    <dgm:pt modelId="{154D1C0E-7C0B-448F-BAC4-06398B6F3BD7}" type="pres">
      <dgm:prSet presAssocID="{32CD09FD-7099-4205-9877-45A0CE2C1FC8}" presName="root2" presStyleCnt="0"/>
      <dgm:spPr/>
    </dgm:pt>
    <dgm:pt modelId="{75C7CE7A-35A9-46B5-A4A9-F8B79D0DD3FA}" type="pres">
      <dgm:prSet presAssocID="{32CD09FD-7099-4205-9877-45A0CE2C1FC8}" presName="LevelTwoTextNode" presStyleLbl="node2" presStyleIdx="0" presStyleCnt="2" custScaleX="30434">
        <dgm:presLayoutVars>
          <dgm:chPref val="3"/>
        </dgm:presLayoutVars>
      </dgm:prSet>
      <dgm:spPr/>
      <dgm:t>
        <a:bodyPr/>
        <a:lstStyle/>
        <a:p>
          <a:endParaRPr lang="zh-CN" altLang="en-US"/>
        </a:p>
      </dgm:t>
    </dgm:pt>
    <dgm:pt modelId="{25B75512-2D0E-4E48-A7D7-351FA6F3C97D}" type="pres">
      <dgm:prSet presAssocID="{32CD09FD-7099-4205-9877-45A0CE2C1FC8}" presName="level3hierChild" presStyleCnt="0"/>
      <dgm:spPr/>
    </dgm:pt>
    <dgm:pt modelId="{EA48BD84-7B93-4D4C-8A4E-AA97677F0890}" type="pres">
      <dgm:prSet presAssocID="{8A35798C-8DB7-4D9D-BC5F-17F4101BC591}" presName="conn2-1" presStyleLbl="parChTrans1D3" presStyleIdx="0" presStyleCnt="3"/>
      <dgm:spPr/>
      <dgm:t>
        <a:bodyPr/>
        <a:lstStyle/>
        <a:p>
          <a:endParaRPr lang="zh-CN" altLang="en-US"/>
        </a:p>
      </dgm:t>
    </dgm:pt>
    <dgm:pt modelId="{00ED9AD8-1455-4F85-B2F4-8636E7D2B815}" type="pres">
      <dgm:prSet presAssocID="{8A35798C-8DB7-4D9D-BC5F-17F4101BC591}" presName="connTx" presStyleLbl="parChTrans1D3" presStyleIdx="0" presStyleCnt="3"/>
      <dgm:spPr/>
      <dgm:t>
        <a:bodyPr/>
        <a:lstStyle/>
        <a:p>
          <a:endParaRPr lang="zh-CN" altLang="en-US"/>
        </a:p>
      </dgm:t>
    </dgm:pt>
    <dgm:pt modelId="{B0FA9D4B-B43E-4A19-81D0-D33C0E2E6790}" type="pres">
      <dgm:prSet presAssocID="{945D21A5-455E-49F0-B831-A1691620E709}" presName="root2" presStyleCnt="0"/>
      <dgm:spPr/>
    </dgm:pt>
    <dgm:pt modelId="{5DF895EA-50E9-4AFD-BDE6-0522B0692C8A}" type="pres">
      <dgm:prSet presAssocID="{945D21A5-455E-49F0-B831-A1691620E709}" presName="LevelTwoTextNode" presStyleLbl="node3" presStyleIdx="0" presStyleCnt="3" custLinFactNeighborY="-33696">
        <dgm:presLayoutVars>
          <dgm:chPref val="3"/>
        </dgm:presLayoutVars>
      </dgm:prSet>
      <dgm:spPr/>
      <dgm:t>
        <a:bodyPr/>
        <a:lstStyle/>
        <a:p>
          <a:endParaRPr lang="zh-CN" altLang="en-US"/>
        </a:p>
      </dgm:t>
    </dgm:pt>
    <dgm:pt modelId="{BDF48A64-A055-4E39-9433-ED5ABDC6122A}" type="pres">
      <dgm:prSet presAssocID="{945D21A5-455E-49F0-B831-A1691620E709}" presName="level3hierChild" presStyleCnt="0"/>
      <dgm:spPr/>
    </dgm:pt>
    <dgm:pt modelId="{8095FAF5-C2B8-4033-8317-62D9F33924C6}" type="pres">
      <dgm:prSet presAssocID="{2F1D9ACB-F5FF-4C66-935B-8E0C9578390C}" presName="conn2-1" presStyleLbl="parChTrans1D4" presStyleIdx="0" presStyleCnt="4"/>
      <dgm:spPr/>
      <dgm:t>
        <a:bodyPr/>
        <a:lstStyle/>
        <a:p>
          <a:endParaRPr lang="zh-CN" altLang="en-US"/>
        </a:p>
      </dgm:t>
    </dgm:pt>
    <dgm:pt modelId="{E25EBABA-FCB2-4555-A2D9-9ACF701F2B9A}" type="pres">
      <dgm:prSet presAssocID="{2F1D9ACB-F5FF-4C66-935B-8E0C9578390C}" presName="connTx" presStyleLbl="parChTrans1D4" presStyleIdx="0" presStyleCnt="4"/>
      <dgm:spPr/>
      <dgm:t>
        <a:bodyPr/>
        <a:lstStyle/>
        <a:p>
          <a:endParaRPr lang="zh-CN" altLang="en-US"/>
        </a:p>
      </dgm:t>
    </dgm:pt>
    <dgm:pt modelId="{7EA77421-586D-4A80-82C7-D3ABC5AB78FF}" type="pres">
      <dgm:prSet presAssocID="{39129CA2-A844-4895-9746-7D02C66CB2F5}" presName="root2" presStyleCnt="0"/>
      <dgm:spPr/>
    </dgm:pt>
    <dgm:pt modelId="{22A9E35E-833F-4C78-8351-26A5F848BC3F}" type="pres">
      <dgm:prSet presAssocID="{39129CA2-A844-4895-9746-7D02C66CB2F5}" presName="LevelTwoTextNode" presStyleLbl="node4" presStyleIdx="0" presStyleCnt="4" custScaleX="134802" custScaleY="95727" custLinFactNeighborY="-44427">
        <dgm:presLayoutVars>
          <dgm:chPref val="3"/>
        </dgm:presLayoutVars>
      </dgm:prSet>
      <dgm:spPr/>
      <dgm:t>
        <a:bodyPr/>
        <a:lstStyle/>
        <a:p>
          <a:endParaRPr lang="zh-CN" altLang="en-US"/>
        </a:p>
      </dgm:t>
    </dgm:pt>
    <dgm:pt modelId="{556E1314-8BCB-4BD9-8EAF-F1B842D2ABA4}" type="pres">
      <dgm:prSet presAssocID="{39129CA2-A844-4895-9746-7D02C66CB2F5}" presName="level3hierChild" presStyleCnt="0"/>
      <dgm:spPr/>
    </dgm:pt>
    <dgm:pt modelId="{D6B85117-A858-47DC-B6CA-470F4CFE584C}" type="pres">
      <dgm:prSet presAssocID="{8FC80134-9D43-4C24-A8F2-93284BE179D3}" presName="conn2-1" presStyleLbl="parChTrans1D4" presStyleIdx="1" presStyleCnt="4"/>
      <dgm:spPr/>
      <dgm:t>
        <a:bodyPr/>
        <a:lstStyle/>
        <a:p>
          <a:endParaRPr lang="zh-CN" altLang="en-US"/>
        </a:p>
      </dgm:t>
    </dgm:pt>
    <dgm:pt modelId="{480DC99D-2799-4A46-89B0-464629796411}" type="pres">
      <dgm:prSet presAssocID="{8FC80134-9D43-4C24-A8F2-93284BE179D3}" presName="connTx" presStyleLbl="parChTrans1D4" presStyleIdx="1" presStyleCnt="4"/>
      <dgm:spPr/>
      <dgm:t>
        <a:bodyPr/>
        <a:lstStyle/>
        <a:p>
          <a:endParaRPr lang="zh-CN" altLang="en-US"/>
        </a:p>
      </dgm:t>
    </dgm:pt>
    <dgm:pt modelId="{99C25692-8B94-4987-9E7B-4760265224F2}" type="pres">
      <dgm:prSet presAssocID="{749D0789-4689-4B5C-A5A6-87D21975FDDB}" presName="root2" presStyleCnt="0"/>
      <dgm:spPr/>
    </dgm:pt>
    <dgm:pt modelId="{B84C7BCC-12AA-423A-925C-A98286E98DB4}" type="pres">
      <dgm:prSet presAssocID="{749D0789-4689-4B5C-A5A6-87D21975FDDB}" presName="LevelTwoTextNode" presStyleLbl="node4" presStyleIdx="1" presStyleCnt="4" custScaleX="140496" custScaleY="66665" custLinFactNeighborY="-44427">
        <dgm:presLayoutVars>
          <dgm:chPref val="3"/>
        </dgm:presLayoutVars>
      </dgm:prSet>
      <dgm:spPr/>
      <dgm:t>
        <a:bodyPr/>
        <a:lstStyle/>
        <a:p>
          <a:endParaRPr lang="zh-CN" altLang="en-US"/>
        </a:p>
      </dgm:t>
    </dgm:pt>
    <dgm:pt modelId="{B6BECE19-2A0E-49EA-B302-EA38B5C2E887}" type="pres">
      <dgm:prSet presAssocID="{749D0789-4689-4B5C-A5A6-87D21975FDDB}" presName="level3hierChild" presStyleCnt="0"/>
      <dgm:spPr/>
    </dgm:pt>
    <dgm:pt modelId="{BD72B761-A917-4D9F-A2A1-22454F7BC46C}" type="pres">
      <dgm:prSet presAssocID="{85ED3AAE-2B2C-43FA-9D2C-008D935BF5A8}" presName="conn2-1" presStyleLbl="parChTrans1D4" presStyleIdx="2" presStyleCnt="4"/>
      <dgm:spPr/>
      <dgm:t>
        <a:bodyPr/>
        <a:lstStyle/>
        <a:p>
          <a:endParaRPr lang="zh-CN" altLang="en-US"/>
        </a:p>
      </dgm:t>
    </dgm:pt>
    <dgm:pt modelId="{A24B5FA1-D570-496E-9E9C-698277C80B91}" type="pres">
      <dgm:prSet presAssocID="{85ED3AAE-2B2C-43FA-9D2C-008D935BF5A8}" presName="connTx" presStyleLbl="parChTrans1D4" presStyleIdx="2" presStyleCnt="4"/>
      <dgm:spPr/>
      <dgm:t>
        <a:bodyPr/>
        <a:lstStyle/>
        <a:p>
          <a:endParaRPr lang="zh-CN" altLang="en-US"/>
        </a:p>
      </dgm:t>
    </dgm:pt>
    <dgm:pt modelId="{433196FA-B08E-4850-9DA1-C206E4F91A14}" type="pres">
      <dgm:prSet presAssocID="{C48D9BE1-D63B-464C-9752-C8CC35193D41}" presName="root2" presStyleCnt="0"/>
      <dgm:spPr/>
    </dgm:pt>
    <dgm:pt modelId="{EF78C323-D721-443C-901C-8DE30526F3EA}" type="pres">
      <dgm:prSet presAssocID="{C48D9BE1-D63B-464C-9752-C8CC35193D41}" presName="LevelTwoTextNode" presStyleLbl="node4" presStyleIdx="2" presStyleCnt="4" custScaleX="132517" custScaleY="79841" custLinFactNeighborY="-44427">
        <dgm:presLayoutVars>
          <dgm:chPref val="3"/>
        </dgm:presLayoutVars>
      </dgm:prSet>
      <dgm:spPr/>
      <dgm:t>
        <a:bodyPr/>
        <a:lstStyle/>
        <a:p>
          <a:endParaRPr lang="zh-CN" altLang="en-US"/>
        </a:p>
      </dgm:t>
    </dgm:pt>
    <dgm:pt modelId="{10BBA688-6565-4016-880B-73578A10FDC6}" type="pres">
      <dgm:prSet presAssocID="{C48D9BE1-D63B-464C-9752-C8CC35193D41}" presName="level3hierChild" presStyleCnt="0"/>
      <dgm:spPr/>
    </dgm:pt>
    <dgm:pt modelId="{3FAAC91A-CD97-48F9-94E8-E48A7CB8A803}" type="pres">
      <dgm:prSet presAssocID="{847522F8-0A5D-4507-8FF8-B2C2633E2D5B}" presName="conn2-1" presStyleLbl="parChTrans1D2" presStyleIdx="1" presStyleCnt="2"/>
      <dgm:spPr/>
      <dgm:t>
        <a:bodyPr/>
        <a:lstStyle/>
        <a:p>
          <a:endParaRPr lang="zh-CN" altLang="en-US"/>
        </a:p>
      </dgm:t>
    </dgm:pt>
    <dgm:pt modelId="{15745B17-8F6D-4711-B23B-05CF5763D3B4}" type="pres">
      <dgm:prSet presAssocID="{847522F8-0A5D-4507-8FF8-B2C2633E2D5B}" presName="connTx" presStyleLbl="parChTrans1D2" presStyleIdx="1" presStyleCnt="2"/>
      <dgm:spPr/>
      <dgm:t>
        <a:bodyPr/>
        <a:lstStyle/>
        <a:p>
          <a:endParaRPr lang="zh-CN" altLang="en-US"/>
        </a:p>
      </dgm:t>
    </dgm:pt>
    <dgm:pt modelId="{4CB09A30-49C0-49A1-8590-D11FA83EED3C}" type="pres">
      <dgm:prSet presAssocID="{8F09633D-B45F-404E-8516-34E9C6C7CA9C}" presName="root2" presStyleCnt="0"/>
      <dgm:spPr/>
    </dgm:pt>
    <dgm:pt modelId="{DD4AA154-1F68-40D4-AFB9-62BAD70E71DD}" type="pres">
      <dgm:prSet presAssocID="{8F09633D-B45F-404E-8516-34E9C6C7CA9C}" presName="LevelTwoTextNode" presStyleLbl="node2" presStyleIdx="1" presStyleCnt="2" custScaleX="33948">
        <dgm:presLayoutVars>
          <dgm:chPref val="3"/>
        </dgm:presLayoutVars>
      </dgm:prSet>
      <dgm:spPr/>
      <dgm:t>
        <a:bodyPr/>
        <a:lstStyle/>
        <a:p>
          <a:endParaRPr lang="zh-CN" altLang="en-US"/>
        </a:p>
      </dgm:t>
    </dgm:pt>
    <dgm:pt modelId="{8BD33D1E-4070-4A75-ACBA-6351B70991B7}" type="pres">
      <dgm:prSet presAssocID="{8F09633D-B45F-404E-8516-34E9C6C7CA9C}" presName="level3hierChild" presStyleCnt="0"/>
      <dgm:spPr/>
    </dgm:pt>
    <dgm:pt modelId="{D3AADE44-6A9C-4959-A9EA-AB193BC6AC9A}" type="pres">
      <dgm:prSet presAssocID="{FF98C65E-337C-4F13-8F45-56BC80CED846}" presName="conn2-1" presStyleLbl="parChTrans1D3" presStyleIdx="1" presStyleCnt="3"/>
      <dgm:spPr/>
      <dgm:t>
        <a:bodyPr/>
        <a:lstStyle/>
        <a:p>
          <a:endParaRPr lang="zh-CN" altLang="en-US"/>
        </a:p>
      </dgm:t>
    </dgm:pt>
    <dgm:pt modelId="{0927333B-521B-48F7-9890-36E0C859D4C9}" type="pres">
      <dgm:prSet presAssocID="{FF98C65E-337C-4F13-8F45-56BC80CED846}" presName="connTx" presStyleLbl="parChTrans1D3" presStyleIdx="1" presStyleCnt="3"/>
      <dgm:spPr/>
      <dgm:t>
        <a:bodyPr/>
        <a:lstStyle/>
        <a:p>
          <a:endParaRPr lang="zh-CN" altLang="en-US"/>
        </a:p>
      </dgm:t>
    </dgm:pt>
    <dgm:pt modelId="{51E51338-2766-44EC-92AB-C3504C1AE201}" type="pres">
      <dgm:prSet presAssocID="{F3D931AA-FE5F-4F98-9F61-BB41DF002A90}" presName="root2" presStyleCnt="0"/>
      <dgm:spPr/>
    </dgm:pt>
    <dgm:pt modelId="{E64A9437-5ECE-4F7B-9562-96EBF5108C11}" type="pres">
      <dgm:prSet presAssocID="{F3D931AA-FE5F-4F98-9F61-BB41DF002A90}" presName="LevelTwoTextNode" presStyleLbl="node3" presStyleIdx="1" presStyleCnt="3" custScaleX="109042">
        <dgm:presLayoutVars>
          <dgm:chPref val="3"/>
        </dgm:presLayoutVars>
      </dgm:prSet>
      <dgm:spPr/>
      <dgm:t>
        <a:bodyPr/>
        <a:lstStyle/>
        <a:p>
          <a:endParaRPr lang="zh-CN" altLang="en-US"/>
        </a:p>
      </dgm:t>
    </dgm:pt>
    <dgm:pt modelId="{86DF771A-90B0-45B6-AC30-8A1ECD2E35B8}" type="pres">
      <dgm:prSet presAssocID="{F3D931AA-FE5F-4F98-9F61-BB41DF002A90}" presName="level3hierChild" presStyleCnt="0"/>
      <dgm:spPr/>
    </dgm:pt>
    <dgm:pt modelId="{52AC5659-A919-4C2A-AF05-22FEB3483526}" type="pres">
      <dgm:prSet presAssocID="{9D26D7EC-B860-4776-B440-6A42F7377FCC}" presName="conn2-1" presStyleLbl="parChTrans1D3" presStyleIdx="2" presStyleCnt="3"/>
      <dgm:spPr/>
      <dgm:t>
        <a:bodyPr/>
        <a:lstStyle/>
        <a:p>
          <a:endParaRPr lang="zh-CN" altLang="en-US"/>
        </a:p>
      </dgm:t>
    </dgm:pt>
    <dgm:pt modelId="{DCECACFD-BE1D-430A-8953-3E9E0A4CB685}" type="pres">
      <dgm:prSet presAssocID="{9D26D7EC-B860-4776-B440-6A42F7377FCC}" presName="connTx" presStyleLbl="parChTrans1D3" presStyleIdx="2" presStyleCnt="3"/>
      <dgm:spPr/>
      <dgm:t>
        <a:bodyPr/>
        <a:lstStyle/>
        <a:p>
          <a:endParaRPr lang="zh-CN" altLang="en-US"/>
        </a:p>
      </dgm:t>
    </dgm:pt>
    <dgm:pt modelId="{24F06C98-330A-498A-ABCC-E4FCA84CEF21}" type="pres">
      <dgm:prSet presAssocID="{C3006DED-CA8A-4A86-8CB7-1F1444FDC701}" presName="root2" presStyleCnt="0"/>
      <dgm:spPr/>
    </dgm:pt>
    <dgm:pt modelId="{CA32C930-5486-45E4-AF54-149CC92A7E21}" type="pres">
      <dgm:prSet presAssocID="{C3006DED-CA8A-4A86-8CB7-1F1444FDC701}" presName="LevelTwoTextNode" presStyleLbl="node3" presStyleIdx="2" presStyleCnt="3" custScaleX="120584" custScaleY="177985">
        <dgm:presLayoutVars>
          <dgm:chPref val="3"/>
        </dgm:presLayoutVars>
      </dgm:prSet>
      <dgm:spPr/>
      <dgm:t>
        <a:bodyPr/>
        <a:lstStyle/>
        <a:p>
          <a:endParaRPr lang="zh-CN" altLang="en-US"/>
        </a:p>
      </dgm:t>
    </dgm:pt>
    <dgm:pt modelId="{A1FC78B0-21E3-4235-895E-52C8C816858E}" type="pres">
      <dgm:prSet presAssocID="{C3006DED-CA8A-4A86-8CB7-1F1444FDC701}" presName="level3hierChild" presStyleCnt="0"/>
      <dgm:spPr/>
    </dgm:pt>
    <dgm:pt modelId="{83877342-B43A-4C7B-93E4-766F962AF8F2}" type="pres">
      <dgm:prSet presAssocID="{FC0DC6A8-8A46-4B40-A721-97EEE3DA1AF7}" presName="conn2-1" presStyleLbl="parChTrans1D4" presStyleIdx="3" presStyleCnt="4"/>
      <dgm:spPr/>
      <dgm:t>
        <a:bodyPr/>
        <a:lstStyle/>
        <a:p>
          <a:endParaRPr lang="zh-CN" altLang="en-US"/>
        </a:p>
      </dgm:t>
    </dgm:pt>
    <dgm:pt modelId="{E1DDFDCF-4558-45B5-A968-C55194D9B729}" type="pres">
      <dgm:prSet presAssocID="{FC0DC6A8-8A46-4B40-A721-97EEE3DA1AF7}" presName="connTx" presStyleLbl="parChTrans1D4" presStyleIdx="3" presStyleCnt="4"/>
      <dgm:spPr/>
      <dgm:t>
        <a:bodyPr/>
        <a:lstStyle/>
        <a:p>
          <a:endParaRPr lang="zh-CN" altLang="en-US"/>
        </a:p>
      </dgm:t>
    </dgm:pt>
    <dgm:pt modelId="{17FBBF1F-EA09-4276-B1D8-D6B2291CB661}" type="pres">
      <dgm:prSet presAssocID="{C8F7D17A-AFA5-437F-86E4-8438839B7C64}" presName="root2" presStyleCnt="0"/>
      <dgm:spPr/>
    </dgm:pt>
    <dgm:pt modelId="{137FCBF6-61B6-4788-8527-189861ED7AF4}" type="pres">
      <dgm:prSet presAssocID="{C8F7D17A-AFA5-437F-86E4-8438839B7C64}" presName="LevelTwoTextNode" presStyleLbl="node4" presStyleIdx="3" presStyleCnt="4" custScaleX="123585">
        <dgm:presLayoutVars>
          <dgm:chPref val="3"/>
        </dgm:presLayoutVars>
      </dgm:prSet>
      <dgm:spPr/>
      <dgm:t>
        <a:bodyPr/>
        <a:lstStyle/>
        <a:p>
          <a:endParaRPr lang="zh-CN" altLang="en-US"/>
        </a:p>
      </dgm:t>
    </dgm:pt>
    <dgm:pt modelId="{235848E8-6089-492C-9732-00228B07D8F7}" type="pres">
      <dgm:prSet presAssocID="{C8F7D17A-AFA5-437F-86E4-8438839B7C64}" presName="level3hierChild" presStyleCnt="0"/>
      <dgm:spPr/>
    </dgm:pt>
  </dgm:ptLst>
  <dgm:cxnLst>
    <dgm:cxn modelId="{F124680A-F536-439E-BBD9-F66681DCE1AC}" type="presOf" srcId="{C3006DED-CA8A-4A86-8CB7-1F1444FDC701}" destId="{CA32C930-5486-45E4-AF54-149CC92A7E21}" srcOrd="0" destOrd="0" presId="urn:microsoft.com/office/officeart/2005/8/layout/hierarchy2"/>
    <dgm:cxn modelId="{FA227B1A-58A2-453E-BC86-BE1268F42721}" type="presOf" srcId="{FC0DC6A8-8A46-4B40-A721-97EEE3DA1AF7}" destId="{83877342-B43A-4C7B-93E4-766F962AF8F2}" srcOrd="0" destOrd="0" presId="urn:microsoft.com/office/officeart/2005/8/layout/hierarchy2"/>
    <dgm:cxn modelId="{DD7962E7-8048-4FE1-918B-10537C10ABB4}" type="presOf" srcId="{9D26D7EC-B860-4776-B440-6A42F7377FCC}" destId="{52AC5659-A919-4C2A-AF05-22FEB3483526}" srcOrd="0" destOrd="0" presId="urn:microsoft.com/office/officeart/2005/8/layout/hierarchy2"/>
    <dgm:cxn modelId="{896C6318-EA31-43FE-94EB-CFFADFC5CF18}" type="presOf" srcId="{F3D931AA-FE5F-4F98-9F61-BB41DF002A90}" destId="{E64A9437-5ECE-4F7B-9562-96EBF5108C11}" srcOrd="0" destOrd="0" presId="urn:microsoft.com/office/officeart/2005/8/layout/hierarchy2"/>
    <dgm:cxn modelId="{390E1292-9D83-4ECD-942C-B8C5DED12F86}" type="presOf" srcId="{8FC80134-9D43-4C24-A8F2-93284BE179D3}" destId="{D6B85117-A858-47DC-B6CA-470F4CFE584C}" srcOrd="0" destOrd="0" presId="urn:microsoft.com/office/officeart/2005/8/layout/hierarchy2"/>
    <dgm:cxn modelId="{1D9CE12C-6C0D-41C1-8722-93E0DA397D6A}" srcId="{6576FC5E-DC13-42CA-98D4-D216D17FFBE0}" destId="{32CD09FD-7099-4205-9877-45A0CE2C1FC8}" srcOrd="0" destOrd="0" parTransId="{2360FC87-2E5A-4C56-B2E5-26C1942B410C}" sibTransId="{36D0B290-6F1A-444A-8E78-54992B316C8B}"/>
    <dgm:cxn modelId="{62EA3C85-34D1-4359-BFB5-506A0088AC8B}" type="presOf" srcId="{2F1D9ACB-F5FF-4C66-935B-8E0C9578390C}" destId="{8095FAF5-C2B8-4033-8317-62D9F33924C6}" srcOrd="0" destOrd="0" presId="urn:microsoft.com/office/officeart/2005/8/layout/hierarchy2"/>
    <dgm:cxn modelId="{07312650-44BF-4F3F-BD85-589F2C73B841}" type="presOf" srcId="{FF98C65E-337C-4F13-8F45-56BC80CED846}" destId="{0927333B-521B-48F7-9890-36E0C859D4C9}" srcOrd="1" destOrd="0" presId="urn:microsoft.com/office/officeart/2005/8/layout/hierarchy2"/>
    <dgm:cxn modelId="{A829B458-7B52-455C-841F-0C3293683B08}" type="presOf" srcId="{6576FC5E-DC13-42CA-98D4-D216D17FFBE0}" destId="{303AB547-274D-4698-B9A1-118BE54FF25E}" srcOrd="0" destOrd="0" presId="urn:microsoft.com/office/officeart/2005/8/layout/hierarchy2"/>
    <dgm:cxn modelId="{6A980682-3466-41D9-A03F-D724685340D0}" type="presOf" srcId="{39129CA2-A844-4895-9746-7D02C66CB2F5}" destId="{22A9E35E-833F-4C78-8351-26A5F848BC3F}" srcOrd="0" destOrd="0" presId="urn:microsoft.com/office/officeart/2005/8/layout/hierarchy2"/>
    <dgm:cxn modelId="{991DD986-C0C0-4D51-B08D-9B98ED6B912D}" type="presOf" srcId="{C48D9BE1-D63B-464C-9752-C8CC35193D41}" destId="{EF78C323-D721-443C-901C-8DE30526F3EA}" srcOrd="0" destOrd="0" presId="urn:microsoft.com/office/officeart/2005/8/layout/hierarchy2"/>
    <dgm:cxn modelId="{2B3BD226-3BF2-472E-8999-2EB57B0C8CD6}" type="presOf" srcId="{847522F8-0A5D-4507-8FF8-B2C2633E2D5B}" destId="{15745B17-8F6D-4711-B23B-05CF5763D3B4}" srcOrd="1" destOrd="0" presId="urn:microsoft.com/office/officeart/2005/8/layout/hierarchy2"/>
    <dgm:cxn modelId="{344691D5-16B6-48E9-92F6-67897106857E}" type="presOf" srcId="{9D26D7EC-B860-4776-B440-6A42F7377FCC}" destId="{DCECACFD-BE1D-430A-8953-3E9E0A4CB685}" srcOrd="1" destOrd="0" presId="urn:microsoft.com/office/officeart/2005/8/layout/hierarchy2"/>
    <dgm:cxn modelId="{9CD07ACC-7249-4786-8E2C-1C8397935274}" type="presOf" srcId="{32CD09FD-7099-4205-9877-45A0CE2C1FC8}" destId="{75C7CE7A-35A9-46B5-A4A9-F8B79D0DD3FA}" srcOrd="0" destOrd="0" presId="urn:microsoft.com/office/officeart/2005/8/layout/hierarchy2"/>
    <dgm:cxn modelId="{62143213-7B6B-4E12-AE37-F2526E59368D}" type="presOf" srcId="{2360FC87-2E5A-4C56-B2E5-26C1942B410C}" destId="{B1807A9E-C70F-46AD-BF29-589077813D06}" srcOrd="0" destOrd="0" presId="urn:microsoft.com/office/officeart/2005/8/layout/hierarchy2"/>
    <dgm:cxn modelId="{0F8C2A03-64B1-4BAD-921D-4CB4D496688E}" srcId="{945D21A5-455E-49F0-B831-A1691620E709}" destId="{749D0789-4689-4B5C-A5A6-87D21975FDDB}" srcOrd="1" destOrd="0" parTransId="{8FC80134-9D43-4C24-A8F2-93284BE179D3}" sibTransId="{B22A2A2B-74A5-408D-B2E9-D514A6935469}"/>
    <dgm:cxn modelId="{290F7797-83E5-4527-89C0-A392490B7AA7}" type="presOf" srcId="{2360FC87-2E5A-4C56-B2E5-26C1942B410C}" destId="{9EFF4A64-F909-4237-8FB0-38686823AA79}" srcOrd="1" destOrd="0" presId="urn:microsoft.com/office/officeart/2005/8/layout/hierarchy2"/>
    <dgm:cxn modelId="{75C1A17A-2D27-44E7-8D37-02D56247DA6E}" type="presOf" srcId="{2F1D9ACB-F5FF-4C66-935B-8E0C9578390C}" destId="{E25EBABA-FCB2-4555-A2D9-9ACF701F2B9A}" srcOrd="1" destOrd="0" presId="urn:microsoft.com/office/officeart/2005/8/layout/hierarchy2"/>
    <dgm:cxn modelId="{AA3ADA50-1157-476E-A2F3-0FE6055BC0EC}" type="presOf" srcId="{847522F8-0A5D-4507-8FF8-B2C2633E2D5B}" destId="{3FAAC91A-CD97-48F9-94E8-E48A7CB8A803}" srcOrd="0" destOrd="0" presId="urn:microsoft.com/office/officeart/2005/8/layout/hierarchy2"/>
    <dgm:cxn modelId="{00C9E097-011D-404A-8795-27BE97F64DD3}" srcId="{8F09633D-B45F-404E-8516-34E9C6C7CA9C}" destId="{C3006DED-CA8A-4A86-8CB7-1F1444FDC701}" srcOrd="1" destOrd="0" parTransId="{9D26D7EC-B860-4776-B440-6A42F7377FCC}" sibTransId="{01A73B2C-9BFA-4AC7-98E7-4D6B47645423}"/>
    <dgm:cxn modelId="{5E8B2686-3BB5-4B1F-8872-2F6E429BA99E}" type="presOf" srcId="{749D0789-4689-4B5C-A5A6-87D21975FDDB}" destId="{B84C7BCC-12AA-423A-925C-A98286E98DB4}" srcOrd="0" destOrd="0" presId="urn:microsoft.com/office/officeart/2005/8/layout/hierarchy2"/>
    <dgm:cxn modelId="{7A538B4B-68B3-4215-90F5-C6A8E9734876}" srcId="{32CD09FD-7099-4205-9877-45A0CE2C1FC8}" destId="{945D21A5-455E-49F0-B831-A1691620E709}" srcOrd="0" destOrd="0" parTransId="{8A35798C-8DB7-4D9D-BC5F-17F4101BC591}" sibTransId="{6BC3761B-9410-4DEF-BD94-68FCB066D705}"/>
    <dgm:cxn modelId="{5D3F366A-EFA2-4C27-ABA2-3A80B1A23A12}" type="presOf" srcId="{8FC80134-9D43-4C24-A8F2-93284BE179D3}" destId="{480DC99D-2799-4A46-89B0-464629796411}" srcOrd="1" destOrd="0" presId="urn:microsoft.com/office/officeart/2005/8/layout/hierarchy2"/>
    <dgm:cxn modelId="{70806781-B42E-4C6C-9585-34CF9844085D}" type="presOf" srcId="{C8F7D17A-AFA5-437F-86E4-8438839B7C64}" destId="{137FCBF6-61B6-4788-8527-189861ED7AF4}" srcOrd="0" destOrd="0" presId="urn:microsoft.com/office/officeart/2005/8/layout/hierarchy2"/>
    <dgm:cxn modelId="{6EB40FD7-148D-47FA-A356-6A7A76F5764D}" type="presOf" srcId="{FF98C65E-337C-4F13-8F45-56BC80CED846}" destId="{D3AADE44-6A9C-4959-A9EA-AB193BC6AC9A}" srcOrd="0" destOrd="0" presId="urn:microsoft.com/office/officeart/2005/8/layout/hierarchy2"/>
    <dgm:cxn modelId="{D2209014-F58A-448C-9B02-090795CFE698}" type="presOf" srcId="{FC0DC6A8-8A46-4B40-A721-97EEE3DA1AF7}" destId="{E1DDFDCF-4558-45B5-A968-C55194D9B729}" srcOrd="1" destOrd="0" presId="urn:microsoft.com/office/officeart/2005/8/layout/hierarchy2"/>
    <dgm:cxn modelId="{912C5DE3-E43D-4F59-9FE6-EA647C990B1B}" type="presOf" srcId="{8A35798C-8DB7-4D9D-BC5F-17F4101BC591}" destId="{EA48BD84-7B93-4D4C-8A4E-AA97677F0890}" srcOrd="0" destOrd="0" presId="urn:microsoft.com/office/officeart/2005/8/layout/hierarchy2"/>
    <dgm:cxn modelId="{965EC4F3-E319-424F-8360-D6B5BDAC173E}" srcId="{9A4A3253-C56C-45AE-A7B5-B29025E11167}" destId="{6576FC5E-DC13-42CA-98D4-D216D17FFBE0}" srcOrd="0" destOrd="0" parTransId="{EC4B6EE0-CEBD-4090-8E86-26F46B8B8503}" sibTransId="{4F5FB664-506B-46D6-ACA6-061A0E77D8D5}"/>
    <dgm:cxn modelId="{7A5A02D1-617A-412C-8983-1218C3C1E115}" type="presOf" srcId="{9A4A3253-C56C-45AE-A7B5-B29025E11167}" destId="{46076332-3424-4D67-BFBF-34A3E19E4F1B}" srcOrd="0" destOrd="0" presId="urn:microsoft.com/office/officeart/2005/8/layout/hierarchy2"/>
    <dgm:cxn modelId="{3B3C4664-5A9D-4EF9-9DFD-C23BC0038FFD}" type="presOf" srcId="{8F09633D-B45F-404E-8516-34E9C6C7CA9C}" destId="{DD4AA154-1F68-40D4-AFB9-62BAD70E71DD}" srcOrd="0" destOrd="0" presId="urn:microsoft.com/office/officeart/2005/8/layout/hierarchy2"/>
    <dgm:cxn modelId="{C278AD01-C3B4-4BE3-8D4F-07E2A5A6A8D4}" type="presOf" srcId="{85ED3AAE-2B2C-43FA-9D2C-008D935BF5A8}" destId="{BD72B761-A917-4D9F-A2A1-22454F7BC46C}" srcOrd="0" destOrd="0" presId="urn:microsoft.com/office/officeart/2005/8/layout/hierarchy2"/>
    <dgm:cxn modelId="{8F817D28-69C1-4E5A-A1D7-3AC3E79327C8}" srcId="{945D21A5-455E-49F0-B831-A1691620E709}" destId="{C48D9BE1-D63B-464C-9752-C8CC35193D41}" srcOrd="2" destOrd="0" parTransId="{85ED3AAE-2B2C-43FA-9D2C-008D935BF5A8}" sibTransId="{9F12E571-AE65-46F0-9056-08D9FED736C2}"/>
    <dgm:cxn modelId="{FD8977E1-C5DA-483D-A11B-E9B5CACF468B}" type="presOf" srcId="{945D21A5-455E-49F0-B831-A1691620E709}" destId="{5DF895EA-50E9-4AFD-BDE6-0522B0692C8A}" srcOrd="0" destOrd="0" presId="urn:microsoft.com/office/officeart/2005/8/layout/hierarchy2"/>
    <dgm:cxn modelId="{912FC5EA-4DE2-485F-B185-214C6DD07480}" type="presOf" srcId="{85ED3AAE-2B2C-43FA-9D2C-008D935BF5A8}" destId="{A24B5FA1-D570-496E-9E9C-698277C80B91}" srcOrd="1" destOrd="0" presId="urn:microsoft.com/office/officeart/2005/8/layout/hierarchy2"/>
    <dgm:cxn modelId="{20D15806-A7F9-484C-A4FB-E49B47B53DD6}" srcId="{6576FC5E-DC13-42CA-98D4-D216D17FFBE0}" destId="{8F09633D-B45F-404E-8516-34E9C6C7CA9C}" srcOrd="1" destOrd="0" parTransId="{847522F8-0A5D-4507-8FF8-B2C2633E2D5B}" sibTransId="{06FC6A9D-3B20-4C1A-8ADA-28E381C1BFE6}"/>
    <dgm:cxn modelId="{297C474F-0FD5-447B-B05B-CC806F7CE3CB}" type="presOf" srcId="{8A35798C-8DB7-4D9D-BC5F-17F4101BC591}" destId="{00ED9AD8-1455-4F85-B2F4-8636E7D2B815}" srcOrd="1" destOrd="0" presId="urn:microsoft.com/office/officeart/2005/8/layout/hierarchy2"/>
    <dgm:cxn modelId="{E0D23269-2C8D-45C5-A105-04EB76AD6389}" srcId="{945D21A5-455E-49F0-B831-A1691620E709}" destId="{39129CA2-A844-4895-9746-7D02C66CB2F5}" srcOrd="0" destOrd="0" parTransId="{2F1D9ACB-F5FF-4C66-935B-8E0C9578390C}" sibTransId="{69B339C0-9DDC-45F2-90EA-5C2398223BFD}"/>
    <dgm:cxn modelId="{793AC7C5-3AC4-45E5-A61A-A77059A97FA9}" srcId="{8F09633D-B45F-404E-8516-34E9C6C7CA9C}" destId="{F3D931AA-FE5F-4F98-9F61-BB41DF002A90}" srcOrd="0" destOrd="0" parTransId="{FF98C65E-337C-4F13-8F45-56BC80CED846}" sibTransId="{7D3D39B2-508C-4D25-A324-E68A10A4772F}"/>
    <dgm:cxn modelId="{6A704E2B-1A56-45BB-986E-63E2C479791A}" srcId="{C3006DED-CA8A-4A86-8CB7-1F1444FDC701}" destId="{C8F7D17A-AFA5-437F-86E4-8438839B7C64}" srcOrd="0" destOrd="0" parTransId="{FC0DC6A8-8A46-4B40-A721-97EEE3DA1AF7}" sibTransId="{4FF36C1B-F8C9-4120-9D71-7614A2AE04EE}"/>
    <dgm:cxn modelId="{301DCCA6-7B5D-47C4-8AF6-7B96CC293F05}" type="presParOf" srcId="{46076332-3424-4D67-BFBF-34A3E19E4F1B}" destId="{6C7DDD78-A0EE-4FCF-A06B-99F593D2C18B}" srcOrd="0" destOrd="0" presId="urn:microsoft.com/office/officeart/2005/8/layout/hierarchy2"/>
    <dgm:cxn modelId="{88A98B6A-969B-4351-BB57-31D9C62C1957}" type="presParOf" srcId="{6C7DDD78-A0EE-4FCF-A06B-99F593D2C18B}" destId="{303AB547-274D-4698-B9A1-118BE54FF25E}" srcOrd="0" destOrd="0" presId="urn:microsoft.com/office/officeart/2005/8/layout/hierarchy2"/>
    <dgm:cxn modelId="{5803962C-B005-4110-9C82-AB5E3D36781B}" type="presParOf" srcId="{6C7DDD78-A0EE-4FCF-A06B-99F593D2C18B}" destId="{099F2135-4288-471D-A698-18C6BC28A273}" srcOrd="1" destOrd="0" presId="urn:microsoft.com/office/officeart/2005/8/layout/hierarchy2"/>
    <dgm:cxn modelId="{50E055E0-7481-41C1-AAFC-A3BE07FF4BEF}" type="presParOf" srcId="{099F2135-4288-471D-A698-18C6BC28A273}" destId="{B1807A9E-C70F-46AD-BF29-589077813D06}" srcOrd="0" destOrd="0" presId="urn:microsoft.com/office/officeart/2005/8/layout/hierarchy2"/>
    <dgm:cxn modelId="{76DF2118-84E7-438B-8C6C-56CE90382F38}" type="presParOf" srcId="{B1807A9E-C70F-46AD-BF29-589077813D06}" destId="{9EFF4A64-F909-4237-8FB0-38686823AA79}" srcOrd="0" destOrd="0" presId="urn:microsoft.com/office/officeart/2005/8/layout/hierarchy2"/>
    <dgm:cxn modelId="{D35E3072-3C5A-4D92-9BD4-86EB0EC6D4DB}" type="presParOf" srcId="{099F2135-4288-471D-A698-18C6BC28A273}" destId="{154D1C0E-7C0B-448F-BAC4-06398B6F3BD7}" srcOrd="1" destOrd="0" presId="urn:microsoft.com/office/officeart/2005/8/layout/hierarchy2"/>
    <dgm:cxn modelId="{BEA445D8-EAB1-4C90-9010-5874CDFD4A70}" type="presParOf" srcId="{154D1C0E-7C0B-448F-BAC4-06398B6F3BD7}" destId="{75C7CE7A-35A9-46B5-A4A9-F8B79D0DD3FA}" srcOrd="0" destOrd="0" presId="urn:microsoft.com/office/officeart/2005/8/layout/hierarchy2"/>
    <dgm:cxn modelId="{52B21780-3651-4032-AE7A-47E81FCA4CF9}" type="presParOf" srcId="{154D1C0E-7C0B-448F-BAC4-06398B6F3BD7}" destId="{25B75512-2D0E-4E48-A7D7-351FA6F3C97D}" srcOrd="1" destOrd="0" presId="urn:microsoft.com/office/officeart/2005/8/layout/hierarchy2"/>
    <dgm:cxn modelId="{7F1F79E5-1EAE-4705-87E9-5FC3609B8B9C}" type="presParOf" srcId="{25B75512-2D0E-4E48-A7D7-351FA6F3C97D}" destId="{EA48BD84-7B93-4D4C-8A4E-AA97677F0890}" srcOrd="0" destOrd="0" presId="urn:microsoft.com/office/officeart/2005/8/layout/hierarchy2"/>
    <dgm:cxn modelId="{E77F40AC-041A-46A8-BAAE-6DD76AB1D7DE}" type="presParOf" srcId="{EA48BD84-7B93-4D4C-8A4E-AA97677F0890}" destId="{00ED9AD8-1455-4F85-B2F4-8636E7D2B815}" srcOrd="0" destOrd="0" presId="urn:microsoft.com/office/officeart/2005/8/layout/hierarchy2"/>
    <dgm:cxn modelId="{3419D263-573F-4DCA-8ACA-9E9B189C152D}" type="presParOf" srcId="{25B75512-2D0E-4E48-A7D7-351FA6F3C97D}" destId="{B0FA9D4B-B43E-4A19-81D0-D33C0E2E6790}" srcOrd="1" destOrd="0" presId="urn:microsoft.com/office/officeart/2005/8/layout/hierarchy2"/>
    <dgm:cxn modelId="{5CA3FC66-1D19-47B0-B6C6-3037DDF3A8E0}" type="presParOf" srcId="{B0FA9D4B-B43E-4A19-81D0-D33C0E2E6790}" destId="{5DF895EA-50E9-4AFD-BDE6-0522B0692C8A}" srcOrd="0" destOrd="0" presId="urn:microsoft.com/office/officeart/2005/8/layout/hierarchy2"/>
    <dgm:cxn modelId="{9EB1647F-0A84-423D-8D7D-391852F3DB1A}" type="presParOf" srcId="{B0FA9D4B-B43E-4A19-81D0-D33C0E2E6790}" destId="{BDF48A64-A055-4E39-9433-ED5ABDC6122A}" srcOrd="1" destOrd="0" presId="urn:microsoft.com/office/officeart/2005/8/layout/hierarchy2"/>
    <dgm:cxn modelId="{6AF9EDCE-BB06-48E0-8314-7317296231C7}" type="presParOf" srcId="{BDF48A64-A055-4E39-9433-ED5ABDC6122A}" destId="{8095FAF5-C2B8-4033-8317-62D9F33924C6}" srcOrd="0" destOrd="0" presId="urn:microsoft.com/office/officeart/2005/8/layout/hierarchy2"/>
    <dgm:cxn modelId="{E87AF6C4-E173-4ECE-A956-B917F59007EA}" type="presParOf" srcId="{8095FAF5-C2B8-4033-8317-62D9F33924C6}" destId="{E25EBABA-FCB2-4555-A2D9-9ACF701F2B9A}" srcOrd="0" destOrd="0" presId="urn:microsoft.com/office/officeart/2005/8/layout/hierarchy2"/>
    <dgm:cxn modelId="{F782A246-8A91-4DA4-B1C6-14AFC0DFA4F8}" type="presParOf" srcId="{BDF48A64-A055-4E39-9433-ED5ABDC6122A}" destId="{7EA77421-586D-4A80-82C7-D3ABC5AB78FF}" srcOrd="1" destOrd="0" presId="urn:microsoft.com/office/officeart/2005/8/layout/hierarchy2"/>
    <dgm:cxn modelId="{2D5F9A1E-3D91-47AA-B384-89D925212675}" type="presParOf" srcId="{7EA77421-586D-4A80-82C7-D3ABC5AB78FF}" destId="{22A9E35E-833F-4C78-8351-26A5F848BC3F}" srcOrd="0" destOrd="0" presId="urn:microsoft.com/office/officeart/2005/8/layout/hierarchy2"/>
    <dgm:cxn modelId="{86E5D43A-D3E1-4482-A879-85F189F17454}" type="presParOf" srcId="{7EA77421-586D-4A80-82C7-D3ABC5AB78FF}" destId="{556E1314-8BCB-4BD9-8EAF-F1B842D2ABA4}" srcOrd="1" destOrd="0" presId="urn:microsoft.com/office/officeart/2005/8/layout/hierarchy2"/>
    <dgm:cxn modelId="{6C546700-D89C-4764-8853-1AEE5A40CBDB}" type="presParOf" srcId="{BDF48A64-A055-4E39-9433-ED5ABDC6122A}" destId="{D6B85117-A858-47DC-B6CA-470F4CFE584C}" srcOrd="2" destOrd="0" presId="urn:microsoft.com/office/officeart/2005/8/layout/hierarchy2"/>
    <dgm:cxn modelId="{30EA3EEA-75A9-4A16-B964-7A07876A9748}" type="presParOf" srcId="{D6B85117-A858-47DC-B6CA-470F4CFE584C}" destId="{480DC99D-2799-4A46-89B0-464629796411}" srcOrd="0" destOrd="0" presId="urn:microsoft.com/office/officeart/2005/8/layout/hierarchy2"/>
    <dgm:cxn modelId="{F66F9808-FCF3-4B22-89F5-5B77AFF50A47}" type="presParOf" srcId="{BDF48A64-A055-4E39-9433-ED5ABDC6122A}" destId="{99C25692-8B94-4987-9E7B-4760265224F2}" srcOrd="3" destOrd="0" presId="urn:microsoft.com/office/officeart/2005/8/layout/hierarchy2"/>
    <dgm:cxn modelId="{A372D4B0-922D-46E3-AC70-EC0C332EC3B5}" type="presParOf" srcId="{99C25692-8B94-4987-9E7B-4760265224F2}" destId="{B84C7BCC-12AA-423A-925C-A98286E98DB4}" srcOrd="0" destOrd="0" presId="urn:microsoft.com/office/officeart/2005/8/layout/hierarchy2"/>
    <dgm:cxn modelId="{51A241CE-71A1-4C1C-A296-3C71EC6D8B44}" type="presParOf" srcId="{99C25692-8B94-4987-9E7B-4760265224F2}" destId="{B6BECE19-2A0E-49EA-B302-EA38B5C2E887}" srcOrd="1" destOrd="0" presId="urn:microsoft.com/office/officeart/2005/8/layout/hierarchy2"/>
    <dgm:cxn modelId="{6FD0BC80-85AE-4A6C-A9ED-4C67E3B2AC05}" type="presParOf" srcId="{BDF48A64-A055-4E39-9433-ED5ABDC6122A}" destId="{BD72B761-A917-4D9F-A2A1-22454F7BC46C}" srcOrd="4" destOrd="0" presId="urn:microsoft.com/office/officeart/2005/8/layout/hierarchy2"/>
    <dgm:cxn modelId="{33D7B8EB-7836-48CB-AE30-44E311B55793}" type="presParOf" srcId="{BD72B761-A917-4D9F-A2A1-22454F7BC46C}" destId="{A24B5FA1-D570-496E-9E9C-698277C80B91}" srcOrd="0" destOrd="0" presId="urn:microsoft.com/office/officeart/2005/8/layout/hierarchy2"/>
    <dgm:cxn modelId="{E684D5A7-903C-444F-BC25-2A137D66EA7F}" type="presParOf" srcId="{BDF48A64-A055-4E39-9433-ED5ABDC6122A}" destId="{433196FA-B08E-4850-9DA1-C206E4F91A14}" srcOrd="5" destOrd="0" presId="urn:microsoft.com/office/officeart/2005/8/layout/hierarchy2"/>
    <dgm:cxn modelId="{038AAF8B-AFE2-4AAE-BC7D-E2BE91E296C7}" type="presParOf" srcId="{433196FA-B08E-4850-9DA1-C206E4F91A14}" destId="{EF78C323-D721-443C-901C-8DE30526F3EA}" srcOrd="0" destOrd="0" presId="urn:microsoft.com/office/officeart/2005/8/layout/hierarchy2"/>
    <dgm:cxn modelId="{C44FD607-A35D-49DF-A8A0-9FCBA44BAB69}" type="presParOf" srcId="{433196FA-B08E-4850-9DA1-C206E4F91A14}" destId="{10BBA688-6565-4016-880B-73578A10FDC6}" srcOrd="1" destOrd="0" presId="urn:microsoft.com/office/officeart/2005/8/layout/hierarchy2"/>
    <dgm:cxn modelId="{A5EFABA1-8E0C-4641-A36F-1C9DE8815898}" type="presParOf" srcId="{099F2135-4288-471D-A698-18C6BC28A273}" destId="{3FAAC91A-CD97-48F9-94E8-E48A7CB8A803}" srcOrd="2" destOrd="0" presId="urn:microsoft.com/office/officeart/2005/8/layout/hierarchy2"/>
    <dgm:cxn modelId="{C281477B-3D44-4419-8732-146D19D47216}" type="presParOf" srcId="{3FAAC91A-CD97-48F9-94E8-E48A7CB8A803}" destId="{15745B17-8F6D-4711-B23B-05CF5763D3B4}" srcOrd="0" destOrd="0" presId="urn:microsoft.com/office/officeart/2005/8/layout/hierarchy2"/>
    <dgm:cxn modelId="{D0E888F7-777F-4837-B916-423AB1B8B167}" type="presParOf" srcId="{099F2135-4288-471D-A698-18C6BC28A273}" destId="{4CB09A30-49C0-49A1-8590-D11FA83EED3C}" srcOrd="3" destOrd="0" presId="urn:microsoft.com/office/officeart/2005/8/layout/hierarchy2"/>
    <dgm:cxn modelId="{A48E7B5B-8921-4DFF-83C8-99E90B0C6E49}" type="presParOf" srcId="{4CB09A30-49C0-49A1-8590-D11FA83EED3C}" destId="{DD4AA154-1F68-40D4-AFB9-62BAD70E71DD}" srcOrd="0" destOrd="0" presId="urn:microsoft.com/office/officeart/2005/8/layout/hierarchy2"/>
    <dgm:cxn modelId="{D2D782A7-F622-46D8-B801-942EA3427EDF}" type="presParOf" srcId="{4CB09A30-49C0-49A1-8590-D11FA83EED3C}" destId="{8BD33D1E-4070-4A75-ACBA-6351B70991B7}" srcOrd="1" destOrd="0" presId="urn:microsoft.com/office/officeart/2005/8/layout/hierarchy2"/>
    <dgm:cxn modelId="{1B68D58C-8E91-47D8-95A8-7A6E94DFF1BF}" type="presParOf" srcId="{8BD33D1E-4070-4A75-ACBA-6351B70991B7}" destId="{D3AADE44-6A9C-4959-A9EA-AB193BC6AC9A}" srcOrd="0" destOrd="0" presId="urn:microsoft.com/office/officeart/2005/8/layout/hierarchy2"/>
    <dgm:cxn modelId="{0E55B77D-42D3-4BA1-84E3-2C8969205CD3}" type="presParOf" srcId="{D3AADE44-6A9C-4959-A9EA-AB193BC6AC9A}" destId="{0927333B-521B-48F7-9890-36E0C859D4C9}" srcOrd="0" destOrd="0" presId="urn:microsoft.com/office/officeart/2005/8/layout/hierarchy2"/>
    <dgm:cxn modelId="{F6D37FB6-656D-4C31-A094-7D0EC51572F2}" type="presParOf" srcId="{8BD33D1E-4070-4A75-ACBA-6351B70991B7}" destId="{51E51338-2766-44EC-92AB-C3504C1AE201}" srcOrd="1" destOrd="0" presId="urn:microsoft.com/office/officeart/2005/8/layout/hierarchy2"/>
    <dgm:cxn modelId="{528854C3-F7AC-42D0-BB40-0D1E52D17B42}" type="presParOf" srcId="{51E51338-2766-44EC-92AB-C3504C1AE201}" destId="{E64A9437-5ECE-4F7B-9562-96EBF5108C11}" srcOrd="0" destOrd="0" presId="urn:microsoft.com/office/officeart/2005/8/layout/hierarchy2"/>
    <dgm:cxn modelId="{D755DD7D-37A8-4FD2-B775-3B0E62B5E0BB}" type="presParOf" srcId="{51E51338-2766-44EC-92AB-C3504C1AE201}" destId="{86DF771A-90B0-45B6-AC30-8A1ECD2E35B8}" srcOrd="1" destOrd="0" presId="urn:microsoft.com/office/officeart/2005/8/layout/hierarchy2"/>
    <dgm:cxn modelId="{68B4144D-23C2-47BB-BF4A-3538C4235BA8}" type="presParOf" srcId="{8BD33D1E-4070-4A75-ACBA-6351B70991B7}" destId="{52AC5659-A919-4C2A-AF05-22FEB3483526}" srcOrd="2" destOrd="0" presId="urn:microsoft.com/office/officeart/2005/8/layout/hierarchy2"/>
    <dgm:cxn modelId="{67A8B800-D990-4BFC-9709-9107BC8708BD}" type="presParOf" srcId="{52AC5659-A919-4C2A-AF05-22FEB3483526}" destId="{DCECACFD-BE1D-430A-8953-3E9E0A4CB685}" srcOrd="0" destOrd="0" presId="urn:microsoft.com/office/officeart/2005/8/layout/hierarchy2"/>
    <dgm:cxn modelId="{16C8C9AD-60CB-411A-AC58-BD76CDC75D6F}" type="presParOf" srcId="{8BD33D1E-4070-4A75-ACBA-6351B70991B7}" destId="{24F06C98-330A-498A-ABCC-E4FCA84CEF21}" srcOrd="3" destOrd="0" presId="urn:microsoft.com/office/officeart/2005/8/layout/hierarchy2"/>
    <dgm:cxn modelId="{AE139EE4-13D1-4D2A-AAB1-9997DCA8E9CD}" type="presParOf" srcId="{24F06C98-330A-498A-ABCC-E4FCA84CEF21}" destId="{CA32C930-5486-45E4-AF54-149CC92A7E21}" srcOrd="0" destOrd="0" presId="urn:microsoft.com/office/officeart/2005/8/layout/hierarchy2"/>
    <dgm:cxn modelId="{5F179463-70FB-4155-A0A7-6E4770193DC4}" type="presParOf" srcId="{24F06C98-330A-498A-ABCC-E4FCA84CEF21}" destId="{A1FC78B0-21E3-4235-895E-52C8C816858E}" srcOrd="1" destOrd="0" presId="urn:microsoft.com/office/officeart/2005/8/layout/hierarchy2"/>
    <dgm:cxn modelId="{FA12377E-E173-48FD-944A-9B598C2F1FEC}" type="presParOf" srcId="{A1FC78B0-21E3-4235-895E-52C8C816858E}" destId="{83877342-B43A-4C7B-93E4-766F962AF8F2}" srcOrd="0" destOrd="0" presId="urn:microsoft.com/office/officeart/2005/8/layout/hierarchy2"/>
    <dgm:cxn modelId="{8238A785-B1AF-4ADA-A59B-7A031839AB3D}" type="presParOf" srcId="{83877342-B43A-4C7B-93E4-766F962AF8F2}" destId="{E1DDFDCF-4558-45B5-A968-C55194D9B729}" srcOrd="0" destOrd="0" presId="urn:microsoft.com/office/officeart/2005/8/layout/hierarchy2"/>
    <dgm:cxn modelId="{12B9675D-EEC0-476B-AE2A-0EABB5D16130}" type="presParOf" srcId="{A1FC78B0-21E3-4235-895E-52C8C816858E}" destId="{17FBBF1F-EA09-4276-B1D8-D6B2291CB661}" srcOrd="1" destOrd="0" presId="urn:microsoft.com/office/officeart/2005/8/layout/hierarchy2"/>
    <dgm:cxn modelId="{DC42C983-E0C7-4B86-B316-46CD554F041E}" type="presParOf" srcId="{17FBBF1F-EA09-4276-B1D8-D6B2291CB661}" destId="{137FCBF6-61B6-4788-8527-189861ED7AF4}" srcOrd="0" destOrd="0" presId="urn:microsoft.com/office/officeart/2005/8/layout/hierarchy2"/>
    <dgm:cxn modelId="{56340FE3-77CC-497E-A8B7-2328CC9F55ED}" type="presParOf" srcId="{17FBBF1F-EA09-4276-B1D8-D6B2291CB661}" destId="{235848E8-6089-492C-9732-00228B07D8F7}"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4A3253-C56C-45AE-A7B5-B29025E1116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6576FC5E-DC13-42CA-98D4-D216D17FFBE0}">
      <dgm:prSet phldrT="[文本]" custT="1"/>
      <dgm:spPr/>
      <dgm:t>
        <a:bodyPr/>
        <a:lstStyle/>
        <a:p>
          <a:r>
            <a:rPr lang="zh-CN" altLang="en-US" sz="2400" dirty="0" smtClean="0"/>
            <a:t>业务层战略</a:t>
          </a:r>
          <a:endParaRPr lang="zh-CN" altLang="en-US" sz="2400" dirty="0"/>
        </a:p>
      </dgm:t>
    </dgm:pt>
    <dgm:pt modelId="{EC4B6EE0-CEBD-4090-8E86-26F46B8B8503}" type="parTrans" cxnId="{965EC4F3-E319-424F-8360-D6B5BDAC173E}">
      <dgm:prSet/>
      <dgm:spPr/>
      <dgm:t>
        <a:bodyPr/>
        <a:lstStyle/>
        <a:p>
          <a:endParaRPr lang="zh-CN" altLang="en-US" sz="2400"/>
        </a:p>
      </dgm:t>
    </dgm:pt>
    <dgm:pt modelId="{4F5FB664-506B-46D6-ACA6-061A0E77D8D5}" type="sibTrans" cxnId="{965EC4F3-E319-424F-8360-D6B5BDAC173E}">
      <dgm:prSet/>
      <dgm:spPr/>
      <dgm:t>
        <a:bodyPr/>
        <a:lstStyle/>
        <a:p>
          <a:endParaRPr lang="zh-CN" altLang="en-US" sz="2400"/>
        </a:p>
      </dgm:t>
    </dgm:pt>
    <dgm:pt modelId="{32CD09FD-7099-4205-9877-45A0CE2C1FC8}">
      <dgm:prSet phldrT="[文本]" custT="1"/>
      <dgm:spPr>
        <a:solidFill>
          <a:srgbClr val="7030A0"/>
        </a:solidFill>
      </dgm:spPr>
      <dgm:t>
        <a:bodyPr/>
        <a:lstStyle/>
        <a:p>
          <a:r>
            <a:rPr lang="zh-CN" altLang="en-US" sz="2400" dirty="0" smtClean="0"/>
            <a:t>构建</a:t>
          </a:r>
          <a:endParaRPr lang="zh-CN" altLang="en-US" sz="2400" dirty="0"/>
        </a:p>
      </dgm:t>
    </dgm:pt>
    <dgm:pt modelId="{2360FC87-2E5A-4C56-B2E5-26C1942B410C}" type="parTrans" cxnId="{1D9CE12C-6C0D-41C1-8722-93E0DA397D6A}">
      <dgm:prSet custT="1"/>
      <dgm:spPr/>
      <dgm:t>
        <a:bodyPr/>
        <a:lstStyle/>
        <a:p>
          <a:endParaRPr lang="zh-CN" altLang="en-US" sz="2400"/>
        </a:p>
      </dgm:t>
    </dgm:pt>
    <dgm:pt modelId="{36D0B290-6F1A-444A-8E78-54992B316C8B}" type="sibTrans" cxnId="{1D9CE12C-6C0D-41C1-8722-93E0DA397D6A}">
      <dgm:prSet/>
      <dgm:spPr/>
      <dgm:t>
        <a:bodyPr/>
        <a:lstStyle/>
        <a:p>
          <a:endParaRPr lang="zh-CN" altLang="en-US" sz="2400"/>
        </a:p>
      </dgm:t>
    </dgm:pt>
    <dgm:pt modelId="{945D21A5-455E-49F0-B831-A1691620E709}">
      <dgm:prSet phldrT="[文本]" custT="1"/>
      <dgm:spPr/>
      <dgm:t>
        <a:bodyPr/>
        <a:lstStyle/>
        <a:p>
          <a:r>
            <a:rPr lang="zh-CN" altLang="en-US" sz="2400" dirty="0" smtClean="0"/>
            <a:t>波特的</a:t>
          </a:r>
          <a:endParaRPr lang="en-US" altLang="zh-CN" sz="2400" dirty="0" smtClean="0"/>
        </a:p>
        <a:p>
          <a:r>
            <a:rPr lang="zh-CN" altLang="en-US" sz="2400" dirty="0" smtClean="0"/>
            <a:t>基本战略</a:t>
          </a:r>
          <a:endParaRPr lang="zh-CN" altLang="en-US" sz="2400" dirty="0"/>
        </a:p>
      </dgm:t>
    </dgm:pt>
    <dgm:pt modelId="{8A35798C-8DB7-4D9D-BC5F-17F4101BC591}" type="parTrans" cxnId="{7A538B4B-68B3-4215-90F5-C6A8E9734876}">
      <dgm:prSet custT="1"/>
      <dgm:spPr/>
      <dgm:t>
        <a:bodyPr/>
        <a:lstStyle/>
        <a:p>
          <a:endParaRPr lang="zh-CN" altLang="en-US" sz="2400"/>
        </a:p>
      </dgm:t>
    </dgm:pt>
    <dgm:pt modelId="{6BC3761B-9410-4DEF-BD94-68FCB066D705}" type="sibTrans" cxnId="{7A538B4B-68B3-4215-90F5-C6A8E9734876}">
      <dgm:prSet/>
      <dgm:spPr/>
      <dgm:t>
        <a:bodyPr/>
        <a:lstStyle/>
        <a:p>
          <a:endParaRPr lang="zh-CN" altLang="en-US" sz="2400"/>
        </a:p>
      </dgm:t>
    </dgm:pt>
    <dgm:pt modelId="{C0D54591-3359-4891-B5FF-D1862AED39C4}">
      <dgm:prSet phldrT="[文本]" custT="1"/>
      <dgm:spPr/>
      <dgm:t>
        <a:bodyPr/>
        <a:lstStyle/>
        <a:p>
          <a:r>
            <a:rPr lang="zh-CN" altLang="en-US" sz="2400" dirty="0" smtClean="0"/>
            <a:t>米尔斯和斯诺的概念类型</a:t>
          </a:r>
          <a:endParaRPr lang="zh-CN" altLang="en-US" sz="2400" dirty="0"/>
        </a:p>
      </dgm:t>
    </dgm:pt>
    <dgm:pt modelId="{FE2A5BFB-BB61-49A2-8B9F-566CE314F670}" type="parTrans" cxnId="{C61C41F1-2EE3-4D39-A240-D908DD66D164}">
      <dgm:prSet custT="1"/>
      <dgm:spPr/>
      <dgm:t>
        <a:bodyPr/>
        <a:lstStyle/>
        <a:p>
          <a:endParaRPr lang="zh-CN" altLang="en-US" sz="2400"/>
        </a:p>
      </dgm:t>
    </dgm:pt>
    <dgm:pt modelId="{DDBCDCC0-1C10-4D60-BE26-2A0AA482C36C}" type="sibTrans" cxnId="{C61C41F1-2EE3-4D39-A240-D908DD66D164}">
      <dgm:prSet/>
      <dgm:spPr/>
      <dgm:t>
        <a:bodyPr/>
        <a:lstStyle/>
        <a:p>
          <a:endParaRPr lang="zh-CN" altLang="en-US" sz="2400"/>
        </a:p>
      </dgm:t>
    </dgm:pt>
    <dgm:pt modelId="{8F09633D-B45F-404E-8516-34E9C6C7CA9C}">
      <dgm:prSet phldrT="[文本]" custT="1"/>
      <dgm:spPr>
        <a:solidFill>
          <a:srgbClr val="7030A0"/>
        </a:solidFill>
      </dgm:spPr>
      <dgm:t>
        <a:bodyPr/>
        <a:lstStyle/>
        <a:p>
          <a:r>
            <a:rPr lang="zh-CN" altLang="en-US" sz="2400" dirty="0" smtClean="0"/>
            <a:t>实施</a:t>
          </a:r>
          <a:endParaRPr lang="zh-CN" altLang="en-US" sz="2400" dirty="0"/>
        </a:p>
      </dgm:t>
    </dgm:pt>
    <dgm:pt modelId="{847522F8-0A5D-4507-8FF8-B2C2633E2D5B}" type="parTrans" cxnId="{20D15806-A7F9-484C-A4FB-E49B47B53DD6}">
      <dgm:prSet custT="1"/>
      <dgm:spPr/>
      <dgm:t>
        <a:bodyPr/>
        <a:lstStyle/>
        <a:p>
          <a:endParaRPr lang="zh-CN" altLang="en-US" sz="2400"/>
        </a:p>
      </dgm:t>
    </dgm:pt>
    <dgm:pt modelId="{06FC6A9D-3B20-4C1A-8ADA-28E381C1BFE6}" type="sibTrans" cxnId="{20D15806-A7F9-484C-A4FB-E49B47B53DD6}">
      <dgm:prSet/>
      <dgm:spPr/>
      <dgm:t>
        <a:bodyPr/>
        <a:lstStyle/>
        <a:p>
          <a:endParaRPr lang="zh-CN" altLang="en-US" sz="2400"/>
        </a:p>
      </dgm:t>
    </dgm:pt>
    <dgm:pt modelId="{F3D931AA-FE5F-4F98-9F61-BB41DF002A90}">
      <dgm:prSet phldrT="[文本]" custT="1"/>
      <dgm:spPr/>
      <dgm:t>
        <a:bodyPr/>
        <a:lstStyle/>
        <a:p>
          <a:r>
            <a:rPr lang="zh-CN" altLang="en-US" sz="2400" dirty="0" smtClean="0"/>
            <a:t>波特的基本战略、米尔斯和斯诺战略</a:t>
          </a:r>
          <a:endParaRPr lang="zh-CN" altLang="en-US" sz="2400" dirty="0"/>
        </a:p>
      </dgm:t>
    </dgm:pt>
    <dgm:pt modelId="{FF98C65E-337C-4F13-8F45-56BC80CED846}" type="parTrans" cxnId="{793AC7C5-3AC4-45E5-A61A-A77059A97FA9}">
      <dgm:prSet custT="1"/>
      <dgm:spPr/>
      <dgm:t>
        <a:bodyPr/>
        <a:lstStyle/>
        <a:p>
          <a:endParaRPr lang="zh-CN" altLang="en-US" sz="2400"/>
        </a:p>
      </dgm:t>
    </dgm:pt>
    <dgm:pt modelId="{7D3D39B2-508C-4D25-A324-E68A10A4772F}" type="sibTrans" cxnId="{793AC7C5-3AC4-45E5-A61A-A77059A97FA9}">
      <dgm:prSet/>
      <dgm:spPr/>
      <dgm:t>
        <a:bodyPr/>
        <a:lstStyle/>
        <a:p>
          <a:endParaRPr lang="zh-CN" altLang="en-US" sz="2400"/>
        </a:p>
      </dgm:t>
    </dgm:pt>
    <dgm:pt modelId="{CA8C3FAE-66CC-4062-973D-32E07A538949}">
      <dgm:prSet custT="1"/>
      <dgm:spPr/>
      <dgm:t>
        <a:bodyPr/>
        <a:lstStyle/>
        <a:p>
          <a:r>
            <a:rPr lang="zh-CN" altLang="en-US" sz="2400" dirty="0" smtClean="0"/>
            <a:t>基于产品生命周期的战略</a:t>
          </a:r>
          <a:endParaRPr lang="zh-CN" altLang="en-US" sz="2400" dirty="0"/>
        </a:p>
      </dgm:t>
    </dgm:pt>
    <dgm:pt modelId="{2CE56421-303E-49B3-8CA5-85714EA3E514}" type="parTrans" cxnId="{9AF5CF94-75D6-4722-9ED8-652108EA0500}">
      <dgm:prSet custT="1"/>
      <dgm:spPr/>
      <dgm:t>
        <a:bodyPr/>
        <a:lstStyle/>
        <a:p>
          <a:endParaRPr lang="zh-CN" altLang="en-US" sz="2400"/>
        </a:p>
      </dgm:t>
    </dgm:pt>
    <dgm:pt modelId="{08471573-F3F4-4947-A8AB-79824A4377EF}" type="sibTrans" cxnId="{9AF5CF94-75D6-4722-9ED8-652108EA0500}">
      <dgm:prSet/>
      <dgm:spPr/>
      <dgm:t>
        <a:bodyPr/>
        <a:lstStyle/>
        <a:p>
          <a:endParaRPr lang="zh-CN" altLang="en-US" sz="2400"/>
        </a:p>
      </dgm:t>
    </dgm:pt>
    <dgm:pt modelId="{39129CA2-A844-4895-9746-7D02C66CB2F5}">
      <dgm:prSet custT="1"/>
      <dgm:spPr/>
      <dgm:t>
        <a:bodyPr/>
        <a:lstStyle/>
        <a:p>
          <a:pPr algn="ctr"/>
          <a:r>
            <a:rPr lang="zh-CN" altLang="en-US" sz="2400" dirty="0" smtClean="0"/>
            <a:t>差异化战略、</a:t>
          </a:r>
          <a:endParaRPr lang="en-US" altLang="zh-CN" sz="2400" dirty="0" smtClean="0"/>
        </a:p>
        <a:p>
          <a:pPr algn="ctr"/>
          <a:r>
            <a:rPr lang="zh-CN" altLang="en-US" sz="2400" dirty="0" smtClean="0"/>
            <a:t>总成本领先战略</a:t>
          </a:r>
          <a:endParaRPr lang="en-US" altLang="zh-CN" sz="2400" dirty="0" smtClean="0"/>
        </a:p>
        <a:p>
          <a:pPr algn="ctr"/>
          <a:r>
            <a:rPr lang="zh-CN" altLang="en-US" sz="2400" dirty="0" smtClean="0"/>
            <a:t>集中战略</a:t>
          </a:r>
          <a:endParaRPr lang="zh-CN" altLang="en-US" sz="2400" dirty="0"/>
        </a:p>
      </dgm:t>
    </dgm:pt>
    <dgm:pt modelId="{2F1D9ACB-F5FF-4C66-935B-8E0C9578390C}" type="parTrans" cxnId="{E0D23269-2C8D-45C5-A105-04EB76AD6389}">
      <dgm:prSet custT="1"/>
      <dgm:spPr/>
      <dgm:t>
        <a:bodyPr/>
        <a:lstStyle/>
        <a:p>
          <a:endParaRPr lang="zh-CN" altLang="en-US" sz="2400"/>
        </a:p>
      </dgm:t>
    </dgm:pt>
    <dgm:pt modelId="{69B339C0-9DDC-45F2-90EA-5C2398223BFD}" type="sibTrans" cxnId="{E0D23269-2C8D-45C5-A105-04EB76AD6389}">
      <dgm:prSet/>
      <dgm:spPr/>
      <dgm:t>
        <a:bodyPr/>
        <a:lstStyle/>
        <a:p>
          <a:endParaRPr lang="zh-CN" altLang="en-US" sz="2400"/>
        </a:p>
      </dgm:t>
    </dgm:pt>
    <dgm:pt modelId="{93674BC1-82FB-4AC3-88CF-E9BC07B79AFE}">
      <dgm:prSet custT="1"/>
      <dgm:spPr/>
      <dgm:t>
        <a:bodyPr/>
        <a:lstStyle/>
        <a:p>
          <a:r>
            <a:rPr lang="zh-CN" altLang="en-US" sz="2400" dirty="0" smtClean="0"/>
            <a:t>   前瞻者、防卫者、</a:t>
          </a:r>
          <a:endParaRPr lang="en-US" altLang="zh-CN" sz="2400" dirty="0" smtClean="0"/>
        </a:p>
        <a:p>
          <a:r>
            <a:rPr lang="zh-CN" altLang="en-US" sz="2400" dirty="0" smtClean="0"/>
            <a:t>分析者、反应者</a:t>
          </a:r>
          <a:endParaRPr lang="zh-CN" altLang="en-US" sz="2400" dirty="0"/>
        </a:p>
      </dgm:t>
    </dgm:pt>
    <dgm:pt modelId="{F095F5E6-BFFE-4714-9EDD-1B6EE6539C8F}" type="parTrans" cxnId="{E3A8D583-6E43-46A5-A3AA-33EE25A34CED}">
      <dgm:prSet custT="1"/>
      <dgm:spPr/>
      <dgm:t>
        <a:bodyPr/>
        <a:lstStyle/>
        <a:p>
          <a:endParaRPr lang="zh-CN" altLang="en-US" sz="2400"/>
        </a:p>
      </dgm:t>
    </dgm:pt>
    <dgm:pt modelId="{05466E90-0666-46C6-8A62-7551BF77A2C4}" type="sibTrans" cxnId="{E3A8D583-6E43-46A5-A3AA-33EE25A34CED}">
      <dgm:prSet/>
      <dgm:spPr/>
      <dgm:t>
        <a:bodyPr/>
        <a:lstStyle/>
        <a:p>
          <a:endParaRPr lang="zh-CN" altLang="en-US" sz="2400"/>
        </a:p>
      </dgm:t>
    </dgm:pt>
    <dgm:pt modelId="{470F004F-6F10-436F-AFA2-DFC5C207FC89}">
      <dgm:prSet custT="1"/>
      <dgm:spPr/>
      <dgm:t>
        <a:bodyPr/>
        <a:lstStyle/>
        <a:p>
          <a:r>
            <a:rPr lang="zh-CN" altLang="en-US" sz="2400" dirty="0" smtClean="0"/>
            <a:t>导入期、成长期、</a:t>
          </a:r>
          <a:endParaRPr lang="en-US" altLang="zh-CN" sz="2400" dirty="0" smtClean="0"/>
        </a:p>
        <a:p>
          <a:r>
            <a:rPr lang="zh-CN" altLang="en-US" sz="2400" dirty="0" smtClean="0"/>
            <a:t>成熟期、衰退期</a:t>
          </a:r>
          <a:endParaRPr lang="zh-CN" altLang="en-US" sz="2400" dirty="0"/>
        </a:p>
      </dgm:t>
    </dgm:pt>
    <dgm:pt modelId="{B4DAE17A-3965-4572-9913-75605BAB203C}" type="parTrans" cxnId="{D25A4784-C2F7-4F23-9F8D-C971B8736CC5}">
      <dgm:prSet custT="1"/>
      <dgm:spPr/>
      <dgm:t>
        <a:bodyPr/>
        <a:lstStyle/>
        <a:p>
          <a:endParaRPr lang="zh-CN" altLang="en-US" sz="2400"/>
        </a:p>
      </dgm:t>
    </dgm:pt>
    <dgm:pt modelId="{F6B39D22-C0A4-4EFB-B0BC-25F4A86C1A30}" type="sibTrans" cxnId="{D25A4784-C2F7-4F23-9F8D-C971B8736CC5}">
      <dgm:prSet/>
      <dgm:spPr/>
      <dgm:t>
        <a:bodyPr/>
        <a:lstStyle/>
        <a:p>
          <a:endParaRPr lang="zh-CN" altLang="en-US" sz="2400"/>
        </a:p>
      </dgm:t>
    </dgm:pt>
    <dgm:pt modelId="{46076332-3424-4D67-BFBF-34A3E19E4F1B}" type="pres">
      <dgm:prSet presAssocID="{9A4A3253-C56C-45AE-A7B5-B29025E11167}" presName="diagram" presStyleCnt="0">
        <dgm:presLayoutVars>
          <dgm:chPref val="1"/>
          <dgm:dir/>
          <dgm:animOne val="branch"/>
          <dgm:animLvl val="lvl"/>
          <dgm:resizeHandles val="exact"/>
        </dgm:presLayoutVars>
      </dgm:prSet>
      <dgm:spPr/>
      <dgm:t>
        <a:bodyPr/>
        <a:lstStyle/>
        <a:p>
          <a:endParaRPr lang="zh-CN" altLang="en-US"/>
        </a:p>
      </dgm:t>
    </dgm:pt>
    <dgm:pt modelId="{6C7DDD78-A0EE-4FCF-A06B-99F593D2C18B}" type="pres">
      <dgm:prSet presAssocID="{6576FC5E-DC13-42CA-98D4-D216D17FFBE0}" presName="root1" presStyleCnt="0"/>
      <dgm:spPr/>
    </dgm:pt>
    <dgm:pt modelId="{303AB547-274D-4698-B9A1-118BE54FF25E}" type="pres">
      <dgm:prSet presAssocID="{6576FC5E-DC13-42CA-98D4-D216D17FFBE0}" presName="LevelOneTextNode" presStyleLbl="node0" presStyleIdx="0" presStyleCnt="1" custScaleX="53904" custScaleY="129347">
        <dgm:presLayoutVars>
          <dgm:chPref val="3"/>
        </dgm:presLayoutVars>
      </dgm:prSet>
      <dgm:spPr/>
      <dgm:t>
        <a:bodyPr/>
        <a:lstStyle/>
        <a:p>
          <a:endParaRPr lang="zh-CN" altLang="en-US"/>
        </a:p>
      </dgm:t>
    </dgm:pt>
    <dgm:pt modelId="{099F2135-4288-471D-A698-18C6BC28A273}" type="pres">
      <dgm:prSet presAssocID="{6576FC5E-DC13-42CA-98D4-D216D17FFBE0}" presName="level2hierChild" presStyleCnt="0"/>
      <dgm:spPr/>
    </dgm:pt>
    <dgm:pt modelId="{B1807A9E-C70F-46AD-BF29-589077813D06}" type="pres">
      <dgm:prSet presAssocID="{2360FC87-2E5A-4C56-B2E5-26C1942B410C}" presName="conn2-1" presStyleLbl="parChTrans1D2" presStyleIdx="0" presStyleCnt="2"/>
      <dgm:spPr/>
      <dgm:t>
        <a:bodyPr/>
        <a:lstStyle/>
        <a:p>
          <a:endParaRPr lang="zh-CN" altLang="en-US"/>
        </a:p>
      </dgm:t>
    </dgm:pt>
    <dgm:pt modelId="{9EFF4A64-F909-4237-8FB0-38686823AA79}" type="pres">
      <dgm:prSet presAssocID="{2360FC87-2E5A-4C56-B2E5-26C1942B410C}" presName="connTx" presStyleLbl="parChTrans1D2" presStyleIdx="0" presStyleCnt="2"/>
      <dgm:spPr/>
      <dgm:t>
        <a:bodyPr/>
        <a:lstStyle/>
        <a:p>
          <a:endParaRPr lang="zh-CN" altLang="en-US"/>
        </a:p>
      </dgm:t>
    </dgm:pt>
    <dgm:pt modelId="{154D1C0E-7C0B-448F-BAC4-06398B6F3BD7}" type="pres">
      <dgm:prSet presAssocID="{32CD09FD-7099-4205-9877-45A0CE2C1FC8}" presName="root2" presStyleCnt="0"/>
      <dgm:spPr/>
    </dgm:pt>
    <dgm:pt modelId="{75C7CE7A-35A9-46B5-A4A9-F8B79D0DD3FA}" type="pres">
      <dgm:prSet presAssocID="{32CD09FD-7099-4205-9877-45A0CE2C1FC8}" presName="LevelTwoTextNode" presStyleLbl="node2" presStyleIdx="0" presStyleCnt="2" custScaleX="37916">
        <dgm:presLayoutVars>
          <dgm:chPref val="3"/>
        </dgm:presLayoutVars>
      </dgm:prSet>
      <dgm:spPr/>
      <dgm:t>
        <a:bodyPr/>
        <a:lstStyle/>
        <a:p>
          <a:endParaRPr lang="zh-CN" altLang="en-US"/>
        </a:p>
      </dgm:t>
    </dgm:pt>
    <dgm:pt modelId="{25B75512-2D0E-4E48-A7D7-351FA6F3C97D}" type="pres">
      <dgm:prSet presAssocID="{32CD09FD-7099-4205-9877-45A0CE2C1FC8}" presName="level3hierChild" presStyleCnt="0"/>
      <dgm:spPr/>
    </dgm:pt>
    <dgm:pt modelId="{EA48BD84-7B93-4D4C-8A4E-AA97677F0890}" type="pres">
      <dgm:prSet presAssocID="{8A35798C-8DB7-4D9D-BC5F-17F4101BC591}" presName="conn2-1" presStyleLbl="parChTrans1D3" presStyleIdx="0" presStyleCnt="4"/>
      <dgm:spPr/>
      <dgm:t>
        <a:bodyPr/>
        <a:lstStyle/>
        <a:p>
          <a:endParaRPr lang="zh-CN" altLang="en-US"/>
        </a:p>
      </dgm:t>
    </dgm:pt>
    <dgm:pt modelId="{00ED9AD8-1455-4F85-B2F4-8636E7D2B815}" type="pres">
      <dgm:prSet presAssocID="{8A35798C-8DB7-4D9D-BC5F-17F4101BC591}" presName="connTx" presStyleLbl="parChTrans1D3" presStyleIdx="0" presStyleCnt="4"/>
      <dgm:spPr/>
      <dgm:t>
        <a:bodyPr/>
        <a:lstStyle/>
        <a:p>
          <a:endParaRPr lang="zh-CN" altLang="en-US"/>
        </a:p>
      </dgm:t>
    </dgm:pt>
    <dgm:pt modelId="{B0FA9D4B-B43E-4A19-81D0-D33C0E2E6790}" type="pres">
      <dgm:prSet presAssocID="{945D21A5-455E-49F0-B831-A1691620E709}" presName="root2" presStyleCnt="0"/>
      <dgm:spPr/>
    </dgm:pt>
    <dgm:pt modelId="{5DF895EA-50E9-4AFD-BDE6-0522B0692C8A}" type="pres">
      <dgm:prSet presAssocID="{945D21A5-455E-49F0-B831-A1691620E709}" presName="LevelTwoTextNode" presStyleLbl="node3" presStyleIdx="0" presStyleCnt="4">
        <dgm:presLayoutVars>
          <dgm:chPref val="3"/>
        </dgm:presLayoutVars>
      </dgm:prSet>
      <dgm:spPr/>
      <dgm:t>
        <a:bodyPr/>
        <a:lstStyle/>
        <a:p>
          <a:endParaRPr lang="zh-CN" altLang="en-US"/>
        </a:p>
      </dgm:t>
    </dgm:pt>
    <dgm:pt modelId="{BDF48A64-A055-4E39-9433-ED5ABDC6122A}" type="pres">
      <dgm:prSet presAssocID="{945D21A5-455E-49F0-B831-A1691620E709}" presName="level3hierChild" presStyleCnt="0"/>
      <dgm:spPr/>
    </dgm:pt>
    <dgm:pt modelId="{8095FAF5-C2B8-4033-8317-62D9F33924C6}" type="pres">
      <dgm:prSet presAssocID="{2F1D9ACB-F5FF-4C66-935B-8E0C9578390C}" presName="conn2-1" presStyleLbl="parChTrans1D4" presStyleIdx="0" presStyleCnt="3"/>
      <dgm:spPr/>
      <dgm:t>
        <a:bodyPr/>
        <a:lstStyle/>
        <a:p>
          <a:endParaRPr lang="zh-CN" altLang="en-US"/>
        </a:p>
      </dgm:t>
    </dgm:pt>
    <dgm:pt modelId="{E25EBABA-FCB2-4555-A2D9-9ACF701F2B9A}" type="pres">
      <dgm:prSet presAssocID="{2F1D9ACB-F5FF-4C66-935B-8E0C9578390C}" presName="connTx" presStyleLbl="parChTrans1D4" presStyleIdx="0" presStyleCnt="3"/>
      <dgm:spPr/>
      <dgm:t>
        <a:bodyPr/>
        <a:lstStyle/>
        <a:p>
          <a:endParaRPr lang="zh-CN" altLang="en-US"/>
        </a:p>
      </dgm:t>
    </dgm:pt>
    <dgm:pt modelId="{7EA77421-586D-4A80-82C7-D3ABC5AB78FF}" type="pres">
      <dgm:prSet presAssocID="{39129CA2-A844-4895-9746-7D02C66CB2F5}" presName="root2" presStyleCnt="0"/>
      <dgm:spPr/>
    </dgm:pt>
    <dgm:pt modelId="{22A9E35E-833F-4C78-8351-26A5F848BC3F}" type="pres">
      <dgm:prSet presAssocID="{39129CA2-A844-4895-9746-7D02C66CB2F5}" presName="LevelTwoTextNode" presStyleLbl="node4" presStyleIdx="0" presStyleCnt="3" custScaleX="131318" custScaleY="202975">
        <dgm:presLayoutVars>
          <dgm:chPref val="3"/>
        </dgm:presLayoutVars>
      </dgm:prSet>
      <dgm:spPr/>
      <dgm:t>
        <a:bodyPr/>
        <a:lstStyle/>
        <a:p>
          <a:endParaRPr lang="zh-CN" altLang="en-US"/>
        </a:p>
      </dgm:t>
    </dgm:pt>
    <dgm:pt modelId="{556E1314-8BCB-4BD9-8EAF-F1B842D2ABA4}" type="pres">
      <dgm:prSet presAssocID="{39129CA2-A844-4895-9746-7D02C66CB2F5}" presName="level3hierChild" presStyleCnt="0"/>
      <dgm:spPr/>
    </dgm:pt>
    <dgm:pt modelId="{0134A8D3-5A19-4241-92A9-44F000109A84}" type="pres">
      <dgm:prSet presAssocID="{FE2A5BFB-BB61-49A2-8B9F-566CE314F670}" presName="conn2-1" presStyleLbl="parChTrans1D3" presStyleIdx="1" presStyleCnt="4"/>
      <dgm:spPr/>
      <dgm:t>
        <a:bodyPr/>
        <a:lstStyle/>
        <a:p>
          <a:endParaRPr lang="zh-CN" altLang="en-US"/>
        </a:p>
      </dgm:t>
    </dgm:pt>
    <dgm:pt modelId="{299EBE53-3770-44C2-85A0-CFABB26732CD}" type="pres">
      <dgm:prSet presAssocID="{FE2A5BFB-BB61-49A2-8B9F-566CE314F670}" presName="connTx" presStyleLbl="parChTrans1D3" presStyleIdx="1" presStyleCnt="4"/>
      <dgm:spPr/>
      <dgm:t>
        <a:bodyPr/>
        <a:lstStyle/>
        <a:p>
          <a:endParaRPr lang="zh-CN" altLang="en-US"/>
        </a:p>
      </dgm:t>
    </dgm:pt>
    <dgm:pt modelId="{6B926B78-EEA1-4319-A80D-F854F580E1E3}" type="pres">
      <dgm:prSet presAssocID="{C0D54591-3359-4891-B5FF-D1862AED39C4}" presName="root2" presStyleCnt="0"/>
      <dgm:spPr/>
    </dgm:pt>
    <dgm:pt modelId="{AFE6C6E7-48CF-4937-ACF7-E3FF841FF28C}" type="pres">
      <dgm:prSet presAssocID="{C0D54591-3359-4891-B5FF-D1862AED39C4}" presName="LevelTwoTextNode" presStyleLbl="node3" presStyleIdx="1" presStyleCnt="4" custScaleX="126964" custScaleY="121745">
        <dgm:presLayoutVars>
          <dgm:chPref val="3"/>
        </dgm:presLayoutVars>
      </dgm:prSet>
      <dgm:spPr/>
      <dgm:t>
        <a:bodyPr/>
        <a:lstStyle/>
        <a:p>
          <a:endParaRPr lang="zh-CN" altLang="en-US"/>
        </a:p>
      </dgm:t>
    </dgm:pt>
    <dgm:pt modelId="{2A34D9FA-D5EB-49CE-A445-1A35B6894120}" type="pres">
      <dgm:prSet presAssocID="{C0D54591-3359-4891-B5FF-D1862AED39C4}" presName="level3hierChild" presStyleCnt="0"/>
      <dgm:spPr/>
    </dgm:pt>
    <dgm:pt modelId="{E41D8286-A0CF-40D9-8FA3-9A223941F879}" type="pres">
      <dgm:prSet presAssocID="{F095F5E6-BFFE-4714-9EDD-1B6EE6539C8F}" presName="conn2-1" presStyleLbl="parChTrans1D4" presStyleIdx="1" presStyleCnt="3"/>
      <dgm:spPr/>
      <dgm:t>
        <a:bodyPr/>
        <a:lstStyle/>
        <a:p>
          <a:endParaRPr lang="zh-CN" altLang="en-US"/>
        </a:p>
      </dgm:t>
    </dgm:pt>
    <dgm:pt modelId="{A78730D2-7A0F-46E5-8BC1-03216A2E4F30}" type="pres">
      <dgm:prSet presAssocID="{F095F5E6-BFFE-4714-9EDD-1B6EE6539C8F}" presName="connTx" presStyleLbl="parChTrans1D4" presStyleIdx="1" presStyleCnt="3"/>
      <dgm:spPr/>
      <dgm:t>
        <a:bodyPr/>
        <a:lstStyle/>
        <a:p>
          <a:endParaRPr lang="zh-CN" altLang="en-US"/>
        </a:p>
      </dgm:t>
    </dgm:pt>
    <dgm:pt modelId="{F645B1AE-AE42-418D-A679-3220372FD97A}" type="pres">
      <dgm:prSet presAssocID="{93674BC1-82FB-4AC3-88CF-E9BC07B79AFE}" presName="root2" presStyleCnt="0"/>
      <dgm:spPr/>
    </dgm:pt>
    <dgm:pt modelId="{BC13D17D-D40D-4FFE-9705-1A49835A6731}" type="pres">
      <dgm:prSet presAssocID="{93674BC1-82FB-4AC3-88CF-E9BC07B79AFE}" presName="LevelTwoTextNode" presStyleLbl="node4" presStyleIdx="1" presStyleCnt="3" custScaleX="151068">
        <dgm:presLayoutVars>
          <dgm:chPref val="3"/>
        </dgm:presLayoutVars>
      </dgm:prSet>
      <dgm:spPr/>
      <dgm:t>
        <a:bodyPr/>
        <a:lstStyle/>
        <a:p>
          <a:endParaRPr lang="zh-CN" altLang="en-US"/>
        </a:p>
      </dgm:t>
    </dgm:pt>
    <dgm:pt modelId="{4ACC558F-4030-4142-8364-F9B4810859A9}" type="pres">
      <dgm:prSet presAssocID="{93674BC1-82FB-4AC3-88CF-E9BC07B79AFE}" presName="level3hierChild" presStyleCnt="0"/>
      <dgm:spPr/>
    </dgm:pt>
    <dgm:pt modelId="{43520C85-8E0C-4E76-8380-D270CE61E746}" type="pres">
      <dgm:prSet presAssocID="{2CE56421-303E-49B3-8CA5-85714EA3E514}" presName="conn2-1" presStyleLbl="parChTrans1D3" presStyleIdx="2" presStyleCnt="4"/>
      <dgm:spPr/>
      <dgm:t>
        <a:bodyPr/>
        <a:lstStyle/>
        <a:p>
          <a:endParaRPr lang="zh-CN" altLang="en-US"/>
        </a:p>
      </dgm:t>
    </dgm:pt>
    <dgm:pt modelId="{083C580A-CE64-4BB1-AB73-B8A81AA8848F}" type="pres">
      <dgm:prSet presAssocID="{2CE56421-303E-49B3-8CA5-85714EA3E514}" presName="connTx" presStyleLbl="parChTrans1D3" presStyleIdx="2" presStyleCnt="4"/>
      <dgm:spPr/>
      <dgm:t>
        <a:bodyPr/>
        <a:lstStyle/>
        <a:p>
          <a:endParaRPr lang="zh-CN" altLang="en-US"/>
        </a:p>
      </dgm:t>
    </dgm:pt>
    <dgm:pt modelId="{7EE7EA63-8381-4919-9ABE-DB152F433A2C}" type="pres">
      <dgm:prSet presAssocID="{CA8C3FAE-66CC-4062-973D-32E07A538949}" presName="root2" presStyleCnt="0"/>
      <dgm:spPr/>
    </dgm:pt>
    <dgm:pt modelId="{10E44499-86DF-408C-A013-7572FC24DA15}" type="pres">
      <dgm:prSet presAssocID="{CA8C3FAE-66CC-4062-973D-32E07A538949}" presName="LevelTwoTextNode" presStyleLbl="node3" presStyleIdx="2" presStyleCnt="4" custScaleX="127231" custScaleY="128697">
        <dgm:presLayoutVars>
          <dgm:chPref val="3"/>
        </dgm:presLayoutVars>
      </dgm:prSet>
      <dgm:spPr/>
      <dgm:t>
        <a:bodyPr/>
        <a:lstStyle/>
        <a:p>
          <a:endParaRPr lang="zh-CN" altLang="en-US"/>
        </a:p>
      </dgm:t>
    </dgm:pt>
    <dgm:pt modelId="{C0B057D4-6279-4A56-8F67-4961CB1E80CE}" type="pres">
      <dgm:prSet presAssocID="{CA8C3FAE-66CC-4062-973D-32E07A538949}" presName="level3hierChild" presStyleCnt="0"/>
      <dgm:spPr/>
    </dgm:pt>
    <dgm:pt modelId="{75A6026F-B2BF-4D4C-96DA-50DB6519CD72}" type="pres">
      <dgm:prSet presAssocID="{B4DAE17A-3965-4572-9913-75605BAB203C}" presName="conn2-1" presStyleLbl="parChTrans1D4" presStyleIdx="2" presStyleCnt="3"/>
      <dgm:spPr/>
      <dgm:t>
        <a:bodyPr/>
        <a:lstStyle/>
        <a:p>
          <a:endParaRPr lang="zh-CN" altLang="en-US"/>
        </a:p>
      </dgm:t>
    </dgm:pt>
    <dgm:pt modelId="{9CD343FD-C3C2-47FF-AF2D-9023CFCECA7D}" type="pres">
      <dgm:prSet presAssocID="{B4DAE17A-3965-4572-9913-75605BAB203C}" presName="connTx" presStyleLbl="parChTrans1D4" presStyleIdx="2" presStyleCnt="3"/>
      <dgm:spPr/>
      <dgm:t>
        <a:bodyPr/>
        <a:lstStyle/>
        <a:p>
          <a:endParaRPr lang="zh-CN" altLang="en-US"/>
        </a:p>
      </dgm:t>
    </dgm:pt>
    <dgm:pt modelId="{79F11859-281B-4E2C-8A55-E48FDAF30194}" type="pres">
      <dgm:prSet presAssocID="{470F004F-6F10-436F-AFA2-DFC5C207FC89}" presName="root2" presStyleCnt="0"/>
      <dgm:spPr/>
    </dgm:pt>
    <dgm:pt modelId="{CF4311FE-0FE7-42C1-9BD5-0691E44CF824}" type="pres">
      <dgm:prSet presAssocID="{470F004F-6F10-436F-AFA2-DFC5C207FC89}" presName="LevelTwoTextNode" presStyleLbl="node4" presStyleIdx="2" presStyleCnt="3" custScaleX="146764" custScaleY="117057" custLinFactNeighborX="1819" custLinFactNeighborY="-461">
        <dgm:presLayoutVars>
          <dgm:chPref val="3"/>
        </dgm:presLayoutVars>
      </dgm:prSet>
      <dgm:spPr/>
      <dgm:t>
        <a:bodyPr/>
        <a:lstStyle/>
        <a:p>
          <a:endParaRPr lang="zh-CN" altLang="en-US"/>
        </a:p>
      </dgm:t>
    </dgm:pt>
    <dgm:pt modelId="{ABDC6489-43CB-42EE-963F-F121A37F99C1}" type="pres">
      <dgm:prSet presAssocID="{470F004F-6F10-436F-AFA2-DFC5C207FC89}" presName="level3hierChild" presStyleCnt="0"/>
      <dgm:spPr/>
    </dgm:pt>
    <dgm:pt modelId="{3FAAC91A-CD97-48F9-94E8-E48A7CB8A803}" type="pres">
      <dgm:prSet presAssocID="{847522F8-0A5D-4507-8FF8-B2C2633E2D5B}" presName="conn2-1" presStyleLbl="parChTrans1D2" presStyleIdx="1" presStyleCnt="2"/>
      <dgm:spPr/>
      <dgm:t>
        <a:bodyPr/>
        <a:lstStyle/>
        <a:p>
          <a:endParaRPr lang="zh-CN" altLang="en-US"/>
        </a:p>
      </dgm:t>
    </dgm:pt>
    <dgm:pt modelId="{15745B17-8F6D-4711-B23B-05CF5763D3B4}" type="pres">
      <dgm:prSet presAssocID="{847522F8-0A5D-4507-8FF8-B2C2633E2D5B}" presName="connTx" presStyleLbl="parChTrans1D2" presStyleIdx="1" presStyleCnt="2"/>
      <dgm:spPr/>
      <dgm:t>
        <a:bodyPr/>
        <a:lstStyle/>
        <a:p>
          <a:endParaRPr lang="zh-CN" altLang="en-US"/>
        </a:p>
      </dgm:t>
    </dgm:pt>
    <dgm:pt modelId="{4CB09A30-49C0-49A1-8590-D11FA83EED3C}" type="pres">
      <dgm:prSet presAssocID="{8F09633D-B45F-404E-8516-34E9C6C7CA9C}" presName="root2" presStyleCnt="0"/>
      <dgm:spPr/>
    </dgm:pt>
    <dgm:pt modelId="{DD4AA154-1F68-40D4-AFB9-62BAD70E71DD}" type="pres">
      <dgm:prSet presAssocID="{8F09633D-B45F-404E-8516-34E9C6C7CA9C}" presName="LevelTwoTextNode" presStyleLbl="node2" presStyleIdx="1" presStyleCnt="2" custScaleX="41365">
        <dgm:presLayoutVars>
          <dgm:chPref val="3"/>
        </dgm:presLayoutVars>
      </dgm:prSet>
      <dgm:spPr/>
      <dgm:t>
        <a:bodyPr/>
        <a:lstStyle/>
        <a:p>
          <a:endParaRPr lang="zh-CN" altLang="en-US"/>
        </a:p>
      </dgm:t>
    </dgm:pt>
    <dgm:pt modelId="{8BD33D1E-4070-4A75-ACBA-6351B70991B7}" type="pres">
      <dgm:prSet presAssocID="{8F09633D-B45F-404E-8516-34E9C6C7CA9C}" presName="level3hierChild" presStyleCnt="0"/>
      <dgm:spPr/>
    </dgm:pt>
    <dgm:pt modelId="{D3AADE44-6A9C-4959-A9EA-AB193BC6AC9A}" type="pres">
      <dgm:prSet presAssocID="{FF98C65E-337C-4F13-8F45-56BC80CED846}" presName="conn2-1" presStyleLbl="parChTrans1D3" presStyleIdx="3" presStyleCnt="4"/>
      <dgm:spPr/>
      <dgm:t>
        <a:bodyPr/>
        <a:lstStyle/>
        <a:p>
          <a:endParaRPr lang="zh-CN" altLang="en-US"/>
        </a:p>
      </dgm:t>
    </dgm:pt>
    <dgm:pt modelId="{0927333B-521B-48F7-9890-36E0C859D4C9}" type="pres">
      <dgm:prSet presAssocID="{FF98C65E-337C-4F13-8F45-56BC80CED846}" presName="connTx" presStyleLbl="parChTrans1D3" presStyleIdx="3" presStyleCnt="4"/>
      <dgm:spPr/>
      <dgm:t>
        <a:bodyPr/>
        <a:lstStyle/>
        <a:p>
          <a:endParaRPr lang="zh-CN" altLang="en-US"/>
        </a:p>
      </dgm:t>
    </dgm:pt>
    <dgm:pt modelId="{51E51338-2766-44EC-92AB-C3504C1AE201}" type="pres">
      <dgm:prSet presAssocID="{F3D931AA-FE5F-4F98-9F61-BB41DF002A90}" presName="root2" presStyleCnt="0"/>
      <dgm:spPr/>
    </dgm:pt>
    <dgm:pt modelId="{E64A9437-5ECE-4F7B-9562-96EBF5108C11}" type="pres">
      <dgm:prSet presAssocID="{F3D931AA-FE5F-4F98-9F61-BB41DF002A90}" presName="LevelTwoTextNode" presStyleLbl="node3" presStyleIdx="3" presStyleCnt="4" custScaleX="287624">
        <dgm:presLayoutVars>
          <dgm:chPref val="3"/>
        </dgm:presLayoutVars>
      </dgm:prSet>
      <dgm:spPr/>
      <dgm:t>
        <a:bodyPr/>
        <a:lstStyle/>
        <a:p>
          <a:endParaRPr lang="zh-CN" altLang="en-US"/>
        </a:p>
      </dgm:t>
    </dgm:pt>
    <dgm:pt modelId="{86DF771A-90B0-45B6-AC30-8A1ECD2E35B8}" type="pres">
      <dgm:prSet presAssocID="{F3D931AA-FE5F-4F98-9F61-BB41DF002A90}" presName="level3hierChild" presStyleCnt="0"/>
      <dgm:spPr/>
    </dgm:pt>
  </dgm:ptLst>
  <dgm:cxnLst>
    <dgm:cxn modelId="{DEF8E2B6-E68E-40CD-8611-C3BE85EA1E03}" type="presOf" srcId="{B4DAE17A-3965-4572-9913-75605BAB203C}" destId="{75A6026F-B2BF-4D4C-96DA-50DB6519CD72}" srcOrd="0" destOrd="0" presId="urn:microsoft.com/office/officeart/2005/8/layout/hierarchy2"/>
    <dgm:cxn modelId="{270C9235-57C3-4501-9BBD-069FBAC8FD76}" type="presOf" srcId="{6576FC5E-DC13-42CA-98D4-D216D17FFBE0}" destId="{303AB547-274D-4698-B9A1-118BE54FF25E}" srcOrd="0" destOrd="0" presId="urn:microsoft.com/office/officeart/2005/8/layout/hierarchy2"/>
    <dgm:cxn modelId="{433A5B09-7C4E-4D8B-9D73-517656C0A952}" type="presOf" srcId="{B4DAE17A-3965-4572-9913-75605BAB203C}" destId="{9CD343FD-C3C2-47FF-AF2D-9023CFCECA7D}" srcOrd="1" destOrd="0" presId="urn:microsoft.com/office/officeart/2005/8/layout/hierarchy2"/>
    <dgm:cxn modelId="{FA287CD7-E7BD-4D3A-8BC1-43D9120AABF5}" type="presOf" srcId="{2F1D9ACB-F5FF-4C66-935B-8E0C9578390C}" destId="{E25EBABA-FCB2-4555-A2D9-9ACF701F2B9A}" srcOrd="1" destOrd="0" presId="urn:microsoft.com/office/officeart/2005/8/layout/hierarchy2"/>
    <dgm:cxn modelId="{1D9CE12C-6C0D-41C1-8722-93E0DA397D6A}" srcId="{6576FC5E-DC13-42CA-98D4-D216D17FFBE0}" destId="{32CD09FD-7099-4205-9877-45A0CE2C1FC8}" srcOrd="0" destOrd="0" parTransId="{2360FC87-2E5A-4C56-B2E5-26C1942B410C}" sibTransId="{36D0B290-6F1A-444A-8E78-54992B316C8B}"/>
    <dgm:cxn modelId="{6D012F98-851C-44AF-9CAD-E3BBC04E5E9A}" type="presOf" srcId="{9A4A3253-C56C-45AE-A7B5-B29025E11167}" destId="{46076332-3424-4D67-BFBF-34A3E19E4F1B}" srcOrd="0" destOrd="0" presId="urn:microsoft.com/office/officeart/2005/8/layout/hierarchy2"/>
    <dgm:cxn modelId="{A76F7397-23B5-4725-BF15-097E70E19A54}" type="presOf" srcId="{F3D931AA-FE5F-4F98-9F61-BB41DF002A90}" destId="{E64A9437-5ECE-4F7B-9562-96EBF5108C11}" srcOrd="0" destOrd="0" presId="urn:microsoft.com/office/officeart/2005/8/layout/hierarchy2"/>
    <dgm:cxn modelId="{D25A4784-C2F7-4F23-9F8D-C971B8736CC5}" srcId="{CA8C3FAE-66CC-4062-973D-32E07A538949}" destId="{470F004F-6F10-436F-AFA2-DFC5C207FC89}" srcOrd="0" destOrd="0" parTransId="{B4DAE17A-3965-4572-9913-75605BAB203C}" sibTransId="{F6B39D22-C0A4-4EFB-B0BC-25F4A86C1A30}"/>
    <dgm:cxn modelId="{0CE3D529-9023-4C99-9041-71D2430BCCC8}" type="presOf" srcId="{945D21A5-455E-49F0-B831-A1691620E709}" destId="{5DF895EA-50E9-4AFD-BDE6-0522B0692C8A}" srcOrd="0" destOrd="0" presId="urn:microsoft.com/office/officeart/2005/8/layout/hierarchy2"/>
    <dgm:cxn modelId="{2BE4DEE8-443D-438B-87C0-F593F12319A1}" type="presOf" srcId="{F095F5E6-BFFE-4714-9EDD-1B6EE6539C8F}" destId="{E41D8286-A0CF-40D9-8FA3-9A223941F879}" srcOrd="0" destOrd="0" presId="urn:microsoft.com/office/officeart/2005/8/layout/hierarchy2"/>
    <dgm:cxn modelId="{DEE4782B-F66B-43DD-A428-6B69FEF3D102}" type="presOf" srcId="{2360FC87-2E5A-4C56-B2E5-26C1942B410C}" destId="{9EFF4A64-F909-4237-8FB0-38686823AA79}" srcOrd="1" destOrd="0" presId="urn:microsoft.com/office/officeart/2005/8/layout/hierarchy2"/>
    <dgm:cxn modelId="{35B4545A-DCA7-46B8-AFB1-91D968FBD653}" type="presOf" srcId="{FE2A5BFB-BB61-49A2-8B9F-566CE314F670}" destId="{299EBE53-3770-44C2-85A0-CFABB26732CD}" srcOrd="1" destOrd="0" presId="urn:microsoft.com/office/officeart/2005/8/layout/hierarchy2"/>
    <dgm:cxn modelId="{BFEF9AF5-59CB-473C-B6AC-89639B294D89}" type="presOf" srcId="{32CD09FD-7099-4205-9877-45A0CE2C1FC8}" destId="{75C7CE7A-35A9-46B5-A4A9-F8B79D0DD3FA}" srcOrd="0" destOrd="0" presId="urn:microsoft.com/office/officeart/2005/8/layout/hierarchy2"/>
    <dgm:cxn modelId="{757068FE-8987-4364-A193-68D852AB5913}" type="presOf" srcId="{FF98C65E-337C-4F13-8F45-56BC80CED846}" destId="{0927333B-521B-48F7-9890-36E0C859D4C9}" srcOrd="1" destOrd="0" presId="urn:microsoft.com/office/officeart/2005/8/layout/hierarchy2"/>
    <dgm:cxn modelId="{9AF5CF94-75D6-4722-9ED8-652108EA0500}" srcId="{32CD09FD-7099-4205-9877-45A0CE2C1FC8}" destId="{CA8C3FAE-66CC-4062-973D-32E07A538949}" srcOrd="2" destOrd="0" parTransId="{2CE56421-303E-49B3-8CA5-85714EA3E514}" sibTransId="{08471573-F3F4-4947-A8AB-79824A4377EF}"/>
    <dgm:cxn modelId="{3204F6CD-081C-4C7B-A8E7-5A96107A4F02}" type="presOf" srcId="{CA8C3FAE-66CC-4062-973D-32E07A538949}" destId="{10E44499-86DF-408C-A013-7572FC24DA15}" srcOrd="0" destOrd="0" presId="urn:microsoft.com/office/officeart/2005/8/layout/hierarchy2"/>
    <dgm:cxn modelId="{846C9B46-C1FD-4A3B-AD0E-FE190444C433}" type="presOf" srcId="{8F09633D-B45F-404E-8516-34E9C6C7CA9C}" destId="{DD4AA154-1F68-40D4-AFB9-62BAD70E71DD}" srcOrd="0" destOrd="0" presId="urn:microsoft.com/office/officeart/2005/8/layout/hierarchy2"/>
    <dgm:cxn modelId="{965EC4F3-E319-424F-8360-D6B5BDAC173E}" srcId="{9A4A3253-C56C-45AE-A7B5-B29025E11167}" destId="{6576FC5E-DC13-42CA-98D4-D216D17FFBE0}" srcOrd="0" destOrd="0" parTransId="{EC4B6EE0-CEBD-4090-8E86-26F46B8B8503}" sibTransId="{4F5FB664-506B-46D6-ACA6-061A0E77D8D5}"/>
    <dgm:cxn modelId="{E864F883-804A-46AE-8D27-23C7033D1DCF}" type="presOf" srcId="{FE2A5BFB-BB61-49A2-8B9F-566CE314F670}" destId="{0134A8D3-5A19-4241-92A9-44F000109A84}" srcOrd="0" destOrd="0" presId="urn:microsoft.com/office/officeart/2005/8/layout/hierarchy2"/>
    <dgm:cxn modelId="{09CDFAAB-1079-4868-B20A-8B3EB7256C43}" type="presOf" srcId="{F095F5E6-BFFE-4714-9EDD-1B6EE6539C8F}" destId="{A78730D2-7A0F-46E5-8BC1-03216A2E4F30}" srcOrd="1" destOrd="0" presId="urn:microsoft.com/office/officeart/2005/8/layout/hierarchy2"/>
    <dgm:cxn modelId="{20D15806-A7F9-484C-A4FB-E49B47B53DD6}" srcId="{6576FC5E-DC13-42CA-98D4-D216D17FFBE0}" destId="{8F09633D-B45F-404E-8516-34E9C6C7CA9C}" srcOrd="1" destOrd="0" parTransId="{847522F8-0A5D-4507-8FF8-B2C2633E2D5B}" sibTransId="{06FC6A9D-3B20-4C1A-8ADA-28E381C1BFE6}"/>
    <dgm:cxn modelId="{908C0E58-07B8-40EE-8A19-CE228DA3C154}" type="presOf" srcId="{847522F8-0A5D-4507-8FF8-B2C2633E2D5B}" destId="{3FAAC91A-CD97-48F9-94E8-E48A7CB8A803}" srcOrd="0" destOrd="0" presId="urn:microsoft.com/office/officeart/2005/8/layout/hierarchy2"/>
    <dgm:cxn modelId="{793AC7C5-3AC4-45E5-A61A-A77059A97FA9}" srcId="{8F09633D-B45F-404E-8516-34E9C6C7CA9C}" destId="{F3D931AA-FE5F-4F98-9F61-BB41DF002A90}" srcOrd="0" destOrd="0" parTransId="{FF98C65E-337C-4F13-8F45-56BC80CED846}" sibTransId="{7D3D39B2-508C-4D25-A324-E68A10A4772F}"/>
    <dgm:cxn modelId="{209954B8-6636-42DC-B79D-93BC52EED6BB}" type="presOf" srcId="{C0D54591-3359-4891-B5FF-D1862AED39C4}" destId="{AFE6C6E7-48CF-4937-ACF7-E3FF841FF28C}" srcOrd="0" destOrd="0" presId="urn:microsoft.com/office/officeart/2005/8/layout/hierarchy2"/>
    <dgm:cxn modelId="{7A538B4B-68B3-4215-90F5-C6A8E9734876}" srcId="{32CD09FD-7099-4205-9877-45A0CE2C1FC8}" destId="{945D21A5-455E-49F0-B831-A1691620E709}" srcOrd="0" destOrd="0" parTransId="{8A35798C-8DB7-4D9D-BC5F-17F4101BC591}" sibTransId="{6BC3761B-9410-4DEF-BD94-68FCB066D705}"/>
    <dgm:cxn modelId="{C61C41F1-2EE3-4D39-A240-D908DD66D164}" srcId="{32CD09FD-7099-4205-9877-45A0CE2C1FC8}" destId="{C0D54591-3359-4891-B5FF-D1862AED39C4}" srcOrd="1" destOrd="0" parTransId="{FE2A5BFB-BB61-49A2-8B9F-566CE314F670}" sibTransId="{DDBCDCC0-1C10-4D60-BE26-2A0AA482C36C}"/>
    <dgm:cxn modelId="{61BD7196-897F-4B7D-B0CD-B2F3D089640B}" type="presOf" srcId="{39129CA2-A844-4895-9746-7D02C66CB2F5}" destId="{22A9E35E-833F-4C78-8351-26A5F848BC3F}" srcOrd="0" destOrd="0" presId="urn:microsoft.com/office/officeart/2005/8/layout/hierarchy2"/>
    <dgm:cxn modelId="{552C2A64-40DF-45FE-B40F-A52679244327}" type="presOf" srcId="{8A35798C-8DB7-4D9D-BC5F-17F4101BC591}" destId="{00ED9AD8-1455-4F85-B2F4-8636E7D2B815}" srcOrd="1" destOrd="0" presId="urn:microsoft.com/office/officeart/2005/8/layout/hierarchy2"/>
    <dgm:cxn modelId="{40D63555-C9D1-485C-9710-CD9E2B241629}" type="presOf" srcId="{2CE56421-303E-49B3-8CA5-85714EA3E514}" destId="{43520C85-8E0C-4E76-8380-D270CE61E746}" srcOrd="0" destOrd="0" presId="urn:microsoft.com/office/officeart/2005/8/layout/hierarchy2"/>
    <dgm:cxn modelId="{9303716B-6163-4D15-93EC-312DF2357125}" type="presOf" srcId="{847522F8-0A5D-4507-8FF8-B2C2633E2D5B}" destId="{15745B17-8F6D-4711-B23B-05CF5763D3B4}" srcOrd="1" destOrd="0" presId="urn:microsoft.com/office/officeart/2005/8/layout/hierarchy2"/>
    <dgm:cxn modelId="{FD843283-2831-4C11-A9C9-706D7612F6E7}" type="presOf" srcId="{2CE56421-303E-49B3-8CA5-85714EA3E514}" destId="{083C580A-CE64-4BB1-AB73-B8A81AA8848F}" srcOrd="1" destOrd="0" presId="urn:microsoft.com/office/officeart/2005/8/layout/hierarchy2"/>
    <dgm:cxn modelId="{E0D23269-2C8D-45C5-A105-04EB76AD6389}" srcId="{945D21A5-455E-49F0-B831-A1691620E709}" destId="{39129CA2-A844-4895-9746-7D02C66CB2F5}" srcOrd="0" destOrd="0" parTransId="{2F1D9ACB-F5FF-4C66-935B-8E0C9578390C}" sibTransId="{69B339C0-9DDC-45F2-90EA-5C2398223BFD}"/>
    <dgm:cxn modelId="{03A68D80-0ABF-4E6C-864D-391D8FCCFC54}" type="presOf" srcId="{93674BC1-82FB-4AC3-88CF-E9BC07B79AFE}" destId="{BC13D17D-D40D-4FFE-9705-1A49835A6731}" srcOrd="0" destOrd="0" presId="urn:microsoft.com/office/officeart/2005/8/layout/hierarchy2"/>
    <dgm:cxn modelId="{E3A8D583-6E43-46A5-A3AA-33EE25A34CED}" srcId="{C0D54591-3359-4891-B5FF-D1862AED39C4}" destId="{93674BC1-82FB-4AC3-88CF-E9BC07B79AFE}" srcOrd="0" destOrd="0" parTransId="{F095F5E6-BFFE-4714-9EDD-1B6EE6539C8F}" sibTransId="{05466E90-0666-46C6-8A62-7551BF77A2C4}"/>
    <dgm:cxn modelId="{5A6810D3-3479-4524-924C-37FC745CCBFB}" type="presOf" srcId="{FF98C65E-337C-4F13-8F45-56BC80CED846}" destId="{D3AADE44-6A9C-4959-A9EA-AB193BC6AC9A}" srcOrd="0" destOrd="0" presId="urn:microsoft.com/office/officeart/2005/8/layout/hierarchy2"/>
    <dgm:cxn modelId="{82C25B08-5262-4DA8-8D45-AFE6A7E808FC}" type="presOf" srcId="{470F004F-6F10-436F-AFA2-DFC5C207FC89}" destId="{CF4311FE-0FE7-42C1-9BD5-0691E44CF824}" srcOrd="0" destOrd="0" presId="urn:microsoft.com/office/officeart/2005/8/layout/hierarchy2"/>
    <dgm:cxn modelId="{CA58ADCB-9AAA-4D6C-8DD1-7921768B637B}" type="presOf" srcId="{8A35798C-8DB7-4D9D-BC5F-17F4101BC591}" destId="{EA48BD84-7B93-4D4C-8A4E-AA97677F0890}" srcOrd="0" destOrd="0" presId="urn:microsoft.com/office/officeart/2005/8/layout/hierarchy2"/>
    <dgm:cxn modelId="{851DB9B3-B78F-49B2-A220-A2A5F2293F82}" type="presOf" srcId="{2360FC87-2E5A-4C56-B2E5-26C1942B410C}" destId="{B1807A9E-C70F-46AD-BF29-589077813D06}" srcOrd="0" destOrd="0" presId="urn:microsoft.com/office/officeart/2005/8/layout/hierarchy2"/>
    <dgm:cxn modelId="{C86789A4-EB89-45B9-B3D6-C7D5C00E960C}" type="presOf" srcId="{2F1D9ACB-F5FF-4C66-935B-8E0C9578390C}" destId="{8095FAF5-C2B8-4033-8317-62D9F33924C6}" srcOrd="0" destOrd="0" presId="urn:microsoft.com/office/officeart/2005/8/layout/hierarchy2"/>
    <dgm:cxn modelId="{1E0096E7-5E22-43D0-BED7-12BAADE5DDB4}" type="presParOf" srcId="{46076332-3424-4D67-BFBF-34A3E19E4F1B}" destId="{6C7DDD78-A0EE-4FCF-A06B-99F593D2C18B}" srcOrd="0" destOrd="0" presId="urn:microsoft.com/office/officeart/2005/8/layout/hierarchy2"/>
    <dgm:cxn modelId="{DEFD0A06-29D5-4C2A-AA3F-71C31A7B99B4}" type="presParOf" srcId="{6C7DDD78-A0EE-4FCF-A06B-99F593D2C18B}" destId="{303AB547-274D-4698-B9A1-118BE54FF25E}" srcOrd="0" destOrd="0" presId="urn:microsoft.com/office/officeart/2005/8/layout/hierarchy2"/>
    <dgm:cxn modelId="{E65E4767-2A3F-474C-874B-DA336DDE5276}" type="presParOf" srcId="{6C7DDD78-A0EE-4FCF-A06B-99F593D2C18B}" destId="{099F2135-4288-471D-A698-18C6BC28A273}" srcOrd="1" destOrd="0" presId="urn:microsoft.com/office/officeart/2005/8/layout/hierarchy2"/>
    <dgm:cxn modelId="{FD03E374-6707-43ED-9D21-DA0E68A813EE}" type="presParOf" srcId="{099F2135-4288-471D-A698-18C6BC28A273}" destId="{B1807A9E-C70F-46AD-BF29-589077813D06}" srcOrd="0" destOrd="0" presId="urn:microsoft.com/office/officeart/2005/8/layout/hierarchy2"/>
    <dgm:cxn modelId="{2133B6C9-E950-43E7-B2A9-193497FCD974}" type="presParOf" srcId="{B1807A9E-C70F-46AD-BF29-589077813D06}" destId="{9EFF4A64-F909-4237-8FB0-38686823AA79}" srcOrd="0" destOrd="0" presId="urn:microsoft.com/office/officeart/2005/8/layout/hierarchy2"/>
    <dgm:cxn modelId="{C1E09101-AB4F-4622-A47C-2EB22C9B0ABC}" type="presParOf" srcId="{099F2135-4288-471D-A698-18C6BC28A273}" destId="{154D1C0E-7C0B-448F-BAC4-06398B6F3BD7}" srcOrd="1" destOrd="0" presId="urn:microsoft.com/office/officeart/2005/8/layout/hierarchy2"/>
    <dgm:cxn modelId="{7D5FD6DA-2FC5-4601-BE0C-4ECEB85B4004}" type="presParOf" srcId="{154D1C0E-7C0B-448F-BAC4-06398B6F3BD7}" destId="{75C7CE7A-35A9-46B5-A4A9-F8B79D0DD3FA}" srcOrd="0" destOrd="0" presId="urn:microsoft.com/office/officeart/2005/8/layout/hierarchy2"/>
    <dgm:cxn modelId="{2ECD1D47-A4DF-4D8D-A6B1-E09893558B0D}" type="presParOf" srcId="{154D1C0E-7C0B-448F-BAC4-06398B6F3BD7}" destId="{25B75512-2D0E-4E48-A7D7-351FA6F3C97D}" srcOrd="1" destOrd="0" presId="urn:microsoft.com/office/officeart/2005/8/layout/hierarchy2"/>
    <dgm:cxn modelId="{63BCBAEF-321A-4A3F-AC31-7EC6F864F017}" type="presParOf" srcId="{25B75512-2D0E-4E48-A7D7-351FA6F3C97D}" destId="{EA48BD84-7B93-4D4C-8A4E-AA97677F0890}" srcOrd="0" destOrd="0" presId="urn:microsoft.com/office/officeart/2005/8/layout/hierarchy2"/>
    <dgm:cxn modelId="{01931948-040E-4173-9DE6-4EEAA564F4C0}" type="presParOf" srcId="{EA48BD84-7B93-4D4C-8A4E-AA97677F0890}" destId="{00ED9AD8-1455-4F85-B2F4-8636E7D2B815}" srcOrd="0" destOrd="0" presId="urn:microsoft.com/office/officeart/2005/8/layout/hierarchy2"/>
    <dgm:cxn modelId="{7EDA366E-D812-4B80-B78B-01DC3D59095F}" type="presParOf" srcId="{25B75512-2D0E-4E48-A7D7-351FA6F3C97D}" destId="{B0FA9D4B-B43E-4A19-81D0-D33C0E2E6790}" srcOrd="1" destOrd="0" presId="urn:microsoft.com/office/officeart/2005/8/layout/hierarchy2"/>
    <dgm:cxn modelId="{486644B1-FF3C-4E11-8619-8DFC3EF2BDC4}" type="presParOf" srcId="{B0FA9D4B-B43E-4A19-81D0-D33C0E2E6790}" destId="{5DF895EA-50E9-4AFD-BDE6-0522B0692C8A}" srcOrd="0" destOrd="0" presId="urn:microsoft.com/office/officeart/2005/8/layout/hierarchy2"/>
    <dgm:cxn modelId="{F9FD8703-5246-45B0-8EA9-406853397CAE}" type="presParOf" srcId="{B0FA9D4B-B43E-4A19-81D0-D33C0E2E6790}" destId="{BDF48A64-A055-4E39-9433-ED5ABDC6122A}" srcOrd="1" destOrd="0" presId="urn:microsoft.com/office/officeart/2005/8/layout/hierarchy2"/>
    <dgm:cxn modelId="{6B364DCB-265E-473A-AB74-DBCC324A4854}" type="presParOf" srcId="{BDF48A64-A055-4E39-9433-ED5ABDC6122A}" destId="{8095FAF5-C2B8-4033-8317-62D9F33924C6}" srcOrd="0" destOrd="0" presId="urn:microsoft.com/office/officeart/2005/8/layout/hierarchy2"/>
    <dgm:cxn modelId="{E9F0249A-3AE8-42BA-AB2B-E06E50BF2169}" type="presParOf" srcId="{8095FAF5-C2B8-4033-8317-62D9F33924C6}" destId="{E25EBABA-FCB2-4555-A2D9-9ACF701F2B9A}" srcOrd="0" destOrd="0" presId="urn:microsoft.com/office/officeart/2005/8/layout/hierarchy2"/>
    <dgm:cxn modelId="{B6D6CEB2-E244-4C0B-8BCD-EA42BF5F940E}" type="presParOf" srcId="{BDF48A64-A055-4E39-9433-ED5ABDC6122A}" destId="{7EA77421-586D-4A80-82C7-D3ABC5AB78FF}" srcOrd="1" destOrd="0" presId="urn:microsoft.com/office/officeart/2005/8/layout/hierarchy2"/>
    <dgm:cxn modelId="{451661D2-EAE8-4AE7-B62A-5B8AB13D40C6}" type="presParOf" srcId="{7EA77421-586D-4A80-82C7-D3ABC5AB78FF}" destId="{22A9E35E-833F-4C78-8351-26A5F848BC3F}" srcOrd="0" destOrd="0" presId="urn:microsoft.com/office/officeart/2005/8/layout/hierarchy2"/>
    <dgm:cxn modelId="{B99AB523-C7E9-4270-B970-523AECF6D22F}" type="presParOf" srcId="{7EA77421-586D-4A80-82C7-D3ABC5AB78FF}" destId="{556E1314-8BCB-4BD9-8EAF-F1B842D2ABA4}" srcOrd="1" destOrd="0" presId="urn:microsoft.com/office/officeart/2005/8/layout/hierarchy2"/>
    <dgm:cxn modelId="{899B4A51-5024-47AC-BE4A-B2C873A38366}" type="presParOf" srcId="{25B75512-2D0E-4E48-A7D7-351FA6F3C97D}" destId="{0134A8D3-5A19-4241-92A9-44F000109A84}" srcOrd="2" destOrd="0" presId="urn:microsoft.com/office/officeart/2005/8/layout/hierarchy2"/>
    <dgm:cxn modelId="{CFF6E9C6-15BB-4DCC-BB26-9A12A88AD9BA}" type="presParOf" srcId="{0134A8D3-5A19-4241-92A9-44F000109A84}" destId="{299EBE53-3770-44C2-85A0-CFABB26732CD}" srcOrd="0" destOrd="0" presId="urn:microsoft.com/office/officeart/2005/8/layout/hierarchy2"/>
    <dgm:cxn modelId="{8DB3373D-97C8-4C39-852B-728E71AC5C09}" type="presParOf" srcId="{25B75512-2D0E-4E48-A7D7-351FA6F3C97D}" destId="{6B926B78-EEA1-4319-A80D-F854F580E1E3}" srcOrd="3" destOrd="0" presId="urn:microsoft.com/office/officeart/2005/8/layout/hierarchy2"/>
    <dgm:cxn modelId="{0B296CF3-243A-4B9C-918D-1160737E8598}" type="presParOf" srcId="{6B926B78-EEA1-4319-A80D-F854F580E1E3}" destId="{AFE6C6E7-48CF-4937-ACF7-E3FF841FF28C}" srcOrd="0" destOrd="0" presId="urn:microsoft.com/office/officeart/2005/8/layout/hierarchy2"/>
    <dgm:cxn modelId="{76248A13-0EE4-492D-9BD3-23FEBEA883F7}" type="presParOf" srcId="{6B926B78-EEA1-4319-A80D-F854F580E1E3}" destId="{2A34D9FA-D5EB-49CE-A445-1A35B6894120}" srcOrd="1" destOrd="0" presId="urn:microsoft.com/office/officeart/2005/8/layout/hierarchy2"/>
    <dgm:cxn modelId="{9A8CD0B1-022F-40AD-A8AA-1A325EE2CB3B}" type="presParOf" srcId="{2A34D9FA-D5EB-49CE-A445-1A35B6894120}" destId="{E41D8286-A0CF-40D9-8FA3-9A223941F879}" srcOrd="0" destOrd="0" presId="urn:microsoft.com/office/officeart/2005/8/layout/hierarchy2"/>
    <dgm:cxn modelId="{9C322199-4E18-4AC3-BBE9-C70C3B4EC1B8}" type="presParOf" srcId="{E41D8286-A0CF-40D9-8FA3-9A223941F879}" destId="{A78730D2-7A0F-46E5-8BC1-03216A2E4F30}" srcOrd="0" destOrd="0" presId="urn:microsoft.com/office/officeart/2005/8/layout/hierarchy2"/>
    <dgm:cxn modelId="{60886D28-48FD-41B5-9467-C1E1A94879B0}" type="presParOf" srcId="{2A34D9FA-D5EB-49CE-A445-1A35B6894120}" destId="{F645B1AE-AE42-418D-A679-3220372FD97A}" srcOrd="1" destOrd="0" presId="urn:microsoft.com/office/officeart/2005/8/layout/hierarchy2"/>
    <dgm:cxn modelId="{A5CAE51A-9A4B-4B1C-9252-AF5A880D6894}" type="presParOf" srcId="{F645B1AE-AE42-418D-A679-3220372FD97A}" destId="{BC13D17D-D40D-4FFE-9705-1A49835A6731}" srcOrd="0" destOrd="0" presId="urn:microsoft.com/office/officeart/2005/8/layout/hierarchy2"/>
    <dgm:cxn modelId="{218453A5-ED8C-4F8D-8E36-90CE4A1B8C66}" type="presParOf" srcId="{F645B1AE-AE42-418D-A679-3220372FD97A}" destId="{4ACC558F-4030-4142-8364-F9B4810859A9}" srcOrd="1" destOrd="0" presId="urn:microsoft.com/office/officeart/2005/8/layout/hierarchy2"/>
    <dgm:cxn modelId="{1935E47B-8B6E-464A-BCBA-61A048D80BDF}" type="presParOf" srcId="{25B75512-2D0E-4E48-A7D7-351FA6F3C97D}" destId="{43520C85-8E0C-4E76-8380-D270CE61E746}" srcOrd="4" destOrd="0" presId="urn:microsoft.com/office/officeart/2005/8/layout/hierarchy2"/>
    <dgm:cxn modelId="{2D99932C-8D81-4131-A855-85168122DC01}" type="presParOf" srcId="{43520C85-8E0C-4E76-8380-D270CE61E746}" destId="{083C580A-CE64-4BB1-AB73-B8A81AA8848F}" srcOrd="0" destOrd="0" presId="urn:microsoft.com/office/officeart/2005/8/layout/hierarchy2"/>
    <dgm:cxn modelId="{EBC45166-003C-4E1C-B87A-F9735EA4B27C}" type="presParOf" srcId="{25B75512-2D0E-4E48-A7D7-351FA6F3C97D}" destId="{7EE7EA63-8381-4919-9ABE-DB152F433A2C}" srcOrd="5" destOrd="0" presId="urn:microsoft.com/office/officeart/2005/8/layout/hierarchy2"/>
    <dgm:cxn modelId="{D94E8EEA-F83E-4140-8A2A-A054CCAC11E9}" type="presParOf" srcId="{7EE7EA63-8381-4919-9ABE-DB152F433A2C}" destId="{10E44499-86DF-408C-A013-7572FC24DA15}" srcOrd="0" destOrd="0" presId="urn:microsoft.com/office/officeart/2005/8/layout/hierarchy2"/>
    <dgm:cxn modelId="{74CF0852-0ADF-4A84-BDA3-76ED3ECA3FB6}" type="presParOf" srcId="{7EE7EA63-8381-4919-9ABE-DB152F433A2C}" destId="{C0B057D4-6279-4A56-8F67-4961CB1E80CE}" srcOrd="1" destOrd="0" presId="urn:microsoft.com/office/officeart/2005/8/layout/hierarchy2"/>
    <dgm:cxn modelId="{F5E57472-B383-4016-A1F7-117CFC7AC69F}" type="presParOf" srcId="{C0B057D4-6279-4A56-8F67-4961CB1E80CE}" destId="{75A6026F-B2BF-4D4C-96DA-50DB6519CD72}" srcOrd="0" destOrd="0" presId="urn:microsoft.com/office/officeart/2005/8/layout/hierarchy2"/>
    <dgm:cxn modelId="{EB69FA89-0F76-402C-B0E4-72BF45BC1E8F}" type="presParOf" srcId="{75A6026F-B2BF-4D4C-96DA-50DB6519CD72}" destId="{9CD343FD-C3C2-47FF-AF2D-9023CFCECA7D}" srcOrd="0" destOrd="0" presId="urn:microsoft.com/office/officeart/2005/8/layout/hierarchy2"/>
    <dgm:cxn modelId="{67487B7D-3950-459D-A24A-18620922F057}" type="presParOf" srcId="{C0B057D4-6279-4A56-8F67-4961CB1E80CE}" destId="{79F11859-281B-4E2C-8A55-E48FDAF30194}" srcOrd="1" destOrd="0" presId="urn:microsoft.com/office/officeart/2005/8/layout/hierarchy2"/>
    <dgm:cxn modelId="{A8FBE251-B013-44B9-96D4-66ADDEBBF1AB}" type="presParOf" srcId="{79F11859-281B-4E2C-8A55-E48FDAF30194}" destId="{CF4311FE-0FE7-42C1-9BD5-0691E44CF824}" srcOrd="0" destOrd="0" presId="urn:microsoft.com/office/officeart/2005/8/layout/hierarchy2"/>
    <dgm:cxn modelId="{A4530935-2E14-44D0-AB10-F92D8F7E90C2}" type="presParOf" srcId="{79F11859-281B-4E2C-8A55-E48FDAF30194}" destId="{ABDC6489-43CB-42EE-963F-F121A37F99C1}" srcOrd="1" destOrd="0" presId="urn:microsoft.com/office/officeart/2005/8/layout/hierarchy2"/>
    <dgm:cxn modelId="{5953A5C7-55CE-4FCE-B5AF-F258799B310C}" type="presParOf" srcId="{099F2135-4288-471D-A698-18C6BC28A273}" destId="{3FAAC91A-CD97-48F9-94E8-E48A7CB8A803}" srcOrd="2" destOrd="0" presId="urn:microsoft.com/office/officeart/2005/8/layout/hierarchy2"/>
    <dgm:cxn modelId="{B8BDE12D-F558-4587-A420-0D55BF2B2182}" type="presParOf" srcId="{3FAAC91A-CD97-48F9-94E8-E48A7CB8A803}" destId="{15745B17-8F6D-4711-B23B-05CF5763D3B4}" srcOrd="0" destOrd="0" presId="urn:microsoft.com/office/officeart/2005/8/layout/hierarchy2"/>
    <dgm:cxn modelId="{8D86496E-A60D-4F61-A845-1380C4ED782D}" type="presParOf" srcId="{099F2135-4288-471D-A698-18C6BC28A273}" destId="{4CB09A30-49C0-49A1-8590-D11FA83EED3C}" srcOrd="3" destOrd="0" presId="urn:microsoft.com/office/officeart/2005/8/layout/hierarchy2"/>
    <dgm:cxn modelId="{240CD3D6-DB58-46AE-8ED1-D7E8C0E1370A}" type="presParOf" srcId="{4CB09A30-49C0-49A1-8590-D11FA83EED3C}" destId="{DD4AA154-1F68-40D4-AFB9-62BAD70E71DD}" srcOrd="0" destOrd="0" presId="urn:microsoft.com/office/officeart/2005/8/layout/hierarchy2"/>
    <dgm:cxn modelId="{0FCED702-6DDD-4A09-9440-55CD5E938617}" type="presParOf" srcId="{4CB09A30-49C0-49A1-8590-D11FA83EED3C}" destId="{8BD33D1E-4070-4A75-ACBA-6351B70991B7}" srcOrd="1" destOrd="0" presId="urn:microsoft.com/office/officeart/2005/8/layout/hierarchy2"/>
    <dgm:cxn modelId="{103B6129-31E9-4EE1-ABFD-F97409D2D2B4}" type="presParOf" srcId="{8BD33D1E-4070-4A75-ACBA-6351B70991B7}" destId="{D3AADE44-6A9C-4959-A9EA-AB193BC6AC9A}" srcOrd="0" destOrd="0" presId="urn:microsoft.com/office/officeart/2005/8/layout/hierarchy2"/>
    <dgm:cxn modelId="{36A4A002-8047-4AFF-AB9C-E44A5DE71F07}" type="presParOf" srcId="{D3AADE44-6A9C-4959-A9EA-AB193BC6AC9A}" destId="{0927333B-521B-48F7-9890-36E0C859D4C9}" srcOrd="0" destOrd="0" presId="urn:microsoft.com/office/officeart/2005/8/layout/hierarchy2"/>
    <dgm:cxn modelId="{21200AC9-D0E5-4DE2-9448-1811E317FE78}" type="presParOf" srcId="{8BD33D1E-4070-4A75-ACBA-6351B70991B7}" destId="{51E51338-2766-44EC-92AB-C3504C1AE201}" srcOrd="1" destOrd="0" presId="urn:microsoft.com/office/officeart/2005/8/layout/hierarchy2"/>
    <dgm:cxn modelId="{A1AA7644-61D3-4CC8-AE28-49F25DC90F67}" type="presParOf" srcId="{51E51338-2766-44EC-92AB-C3504C1AE201}" destId="{E64A9437-5ECE-4F7B-9562-96EBF5108C11}" srcOrd="0" destOrd="0" presId="urn:microsoft.com/office/officeart/2005/8/layout/hierarchy2"/>
    <dgm:cxn modelId="{ADC8D0AF-3018-4384-9D2C-8E27388C4269}" type="presParOf" srcId="{51E51338-2766-44EC-92AB-C3504C1AE201}" destId="{86DF771A-90B0-45B6-AC30-8A1ECD2E35B8}"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3AB547-274D-4698-B9A1-118BE54FF25E}">
      <dsp:nvSpPr>
        <dsp:cNvPr id="0" name=""/>
        <dsp:cNvSpPr/>
      </dsp:nvSpPr>
      <dsp:spPr>
        <a:xfrm>
          <a:off x="5139" y="1693201"/>
          <a:ext cx="507733" cy="2187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公司层战略</a:t>
          </a:r>
          <a:endParaRPr lang="zh-CN" altLang="en-US" sz="2800" kern="1200" dirty="0"/>
        </a:p>
      </dsp:txBody>
      <dsp:txXfrm>
        <a:off x="5139" y="1693201"/>
        <a:ext cx="507733" cy="2187874"/>
      </dsp:txXfrm>
    </dsp:sp>
    <dsp:sp modelId="{B1807A9E-C70F-46AD-BF29-589077813D06}">
      <dsp:nvSpPr>
        <dsp:cNvPr id="0" name=""/>
        <dsp:cNvSpPr/>
      </dsp:nvSpPr>
      <dsp:spPr>
        <a:xfrm rot="18426512">
          <a:off x="260292" y="2264102"/>
          <a:ext cx="1273493" cy="30468"/>
        </a:xfrm>
        <a:custGeom>
          <a:avLst/>
          <a:gdLst/>
          <a:ahLst/>
          <a:cxnLst/>
          <a:rect l="0" t="0" r="0" b="0"/>
          <a:pathLst>
            <a:path>
              <a:moveTo>
                <a:pt x="0" y="15234"/>
              </a:moveTo>
              <a:lnTo>
                <a:pt x="1273493" y="152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18426512">
        <a:off x="865202" y="2247499"/>
        <a:ext cx="63674" cy="63674"/>
      </dsp:txXfrm>
    </dsp:sp>
    <dsp:sp modelId="{75C7CE7A-35A9-46B5-A4A9-F8B79D0DD3FA}">
      <dsp:nvSpPr>
        <dsp:cNvPr id="0" name=""/>
        <dsp:cNvSpPr/>
      </dsp:nvSpPr>
      <dsp:spPr>
        <a:xfrm>
          <a:off x="1281205" y="1291327"/>
          <a:ext cx="584585" cy="960415"/>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构建</a:t>
          </a:r>
          <a:endParaRPr lang="zh-CN" altLang="en-US" sz="2800" kern="1200" dirty="0"/>
        </a:p>
      </dsp:txBody>
      <dsp:txXfrm>
        <a:off x="1281205" y="1291327"/>
        <a:ext cx="584585" cy="960415"/>
      </dsp:txXfrm>
    </dsp:sp>
    <dsp:sp modelId="{EA48BD84-7B93-4D4C-8A4E-AA97677F0890}">
      <dsp:nvSpPr>
        <dsp:cNvPr id="0" name=""/>
        <dsp:cNvSpPr/>
      </dsp:nvSpPr>
      <dsp:spPr>
        <a:xfrm rot="20229550">
          <a:off x="1833104" y="1594490"/>
          <a:ext cx="833705" cy="30468"/>
        </a:xfrm>
        <a:custGeom>
          <a:avLst/>
          <a:gdLst/>
          <a:ahLst/>
          <a:cxnLst/>
          <a:rect l="0" t="0" r="0" b="0"/>
          <a:pathLst>
            <a:path>
              <a:moveTo>
                <a:pt x="0" y="15234"/>
              </a:moveTo>
              <a:lnTo>
                <a:pt x="833705"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20229550">
        <a:off x="2229114" y="1588881"/>
        <a:ext cx="41685" cy="41685"/>
      </dsp:txXfrm>
    </dsp:sp>
    <dsp:sp modelId="{5DF895EA-50E9-4AFD-BDE6-0522B0692C8A}">
      <dsp:nvSpPr>
        <dsp:cNvPr id="0" name=""/>
        <dsp:cNvSpPr/>
      </dsp:nvSpPr>
      <dsp:spPr>
        <a:xfrm>
          <a:off x="2634123" y="967705"/>
          <a:ext cx="1920831" cy="960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r>
            <a:rPr lang="zh-CN" altLang="en-US" sz="2800" kern="1200" dirty="0" smtClean="0"/>
            <a:t>种多元化战略</a:t>
          </a:r>
          <a:endParaRPr lang="zh-CN" altLang="en-US" sz="2800" kern="1200" dirty="0"/>
        </a:p>
      </dsp:txBody>
      <dsp:txXfrm>
        <a:off x="2634123" y="967705"/>
        <a:ext cx="1920831" cy="960415"/>
      </dsp:txXfrm>
    </dsp:sp>
    <dsp:sp modelId="{8095FAF5-C2B8-4033-8317-62D9F33924C6}">
      <dsp:nvSpPr>
        <dsp:cNvPr id="0" name=""/>
        <dsp:cNvSpPr/>
      </dsp:nvSpPr>
      <dsp:spPr>
        <a:xfrm rot="18536732">
          <a:off x="4327957" y="957350"/>
          <a:ext cx="1222327" cy="30468"/>
        </a:xfrm>
        <a:custGeom>
          <a:avLst/>
          <a:gdLst/>
          <a:ahLst/>
          <a:cxnLst/>
          <a:rect l="0" t="0" r="0" b="0"/>
          <a:pathLst>
            <a:path>
              <a:moveTo>
                <a:pt x="0" y="15234"/>
              </a:moveTo>
              <a:lnTo>
                <a:pt x="1222327"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18536732">
        <a:off x="4908562" y="942026"/>
        <a:ext cx="61116" cy="61116"/>
      </dsp:txXfrm>
    </dsp:sp>
    <dsp:sp modelId="{22A9E35E-833F-4C78-8351-26A5F848BC3F}">
      <dsp:nvSpPr>
        <dsp:cNvPr id="0" name=""/>
        <dsp:cNvSpPr/>
      </dsp:nvSpPr>
      <dsp:spPr>
        <a:xfrm>
          <a:off x="5323287" y="37567"/>
          <a:ext cx="2589318" cy="9193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单一产品战略</a:t>
          </a:r>
          <a:endParaRPr lang="en-US" altLang="zh-CN" sz="2800" kern="1200" dirty="0" smtClean="0"/>
        </a:p>
      </dsp:txBody>
      <dsp:txXfrm>
        <a:off x="5323287" y="37567"/>
        <a:ext cx="2589318" cy="919376"/>
      </dsp:txXfrm>
    </dsp:sp>
    <dsp:sp modelId="{D6B85117-A858-47DC-B6CA-470F4CFE584C}">
      <dsp:nvSpPr>
        <dsp:cNvPr id="0" name=""/>
        <dsp:cNvSpPr/>
      </dsp:nvSpPr>
      <dsp:spPr>
        <a:xfrm rot="21480243">
          <a:off x="4554721" y="1419291"/>
          <a:ext cx="768798" cy="30468"/>
        </a:xfrm>
        <a:custGeom>
          <a:avLst/>
          <a:gdLst/>
          <a:ahLst/>
          <a:cxnLst/>
          <a:rect l="0" t="0" r="0" b="0"/>
          <a:pathLst>
            <a:path>
              <a:moveTo>
                <a:pt x="0" y="15234"/>
              </a:moveTo>
              <a:lnTo>
                <a:pt x="768798"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21480243">
        <a:off x="4919901" y="1415305"/>
        <a:ext cx="38439" cy="38439"/>
      </dsp:txXfrm>
    </dsp:sp>
    <dsp:sp modelId="{B84C7BCC-12AA-423A-925C-A98286E98DB4}">
      <dsp:nvSpPr>
        <dsp:cNvPr id="0" name=""/>
        <dsp:cNvSpPr/>
      </dsp:nvSpPr>
      <dsp:spPr>
        <a:xfrm>
          <a:off x="5323287" y="1101006"/>
          <a:ext cx="2698690" cy="6402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相关多元化</a:t>
          </a:r>
          <a:endParaRPr lang="en-US" altLang="zh-CN" sz="2800" kern="1200" dirty="0" smtClean="0"/>
        </a:p>
      </dsp:txBody>
      <dsp:txXfrm>
        <a:off x="5323287" y="1101006"/>
        <a:ext cx="2698690" cy="640261"/>
      </dsp:txXfrm>
    </dsp:sp>
    <dsp:sp modelId="{BD72B761-A917-4D9F-A2A1-22454F7BC46C}">
      <dsp:nvSpPr>
        <dsp:cNvPr id="0" name=""/>
        <dsp:cNvSpPr/>
      </dsp:nvSpPr>
      <dsp:spPr>
        <a:xfrm rot="2813501">
          <a:off x="4376964" y="1843089"/>
          <a:ext cx="1124312" cy="30468"/>
        </a:xfrm>
        <a:custGeom>
          <a:avLst/>
          <a:gdLst/>
          <a:ahLst/>
          <a:cxnLst/>
          <a:rect l="0" t="0" r="0" b="0"/>
          <a:pathLst>
            <a:path>
              <a:moveTo>
                <a:pt x="0" y="15234"/>
              </a:moveTo>
              <a:lnTo>
                <a:pt x="1124312"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2813501">
        <a:off x="4911013" y="1830215"/>
        <a:ext cx="56215" cy="56215"/>
      </dsp:txXfrm>
    </dsp:sp>
    <dsp:sp modelId="{EF78C323-D721-443C-901C-8DE30526F3EA}">
      <dsp:nvSpPr>
        <dsp:cNvPr id="0" name=""/>
        <dsp:cNvSpPr/>
      </dsp:nvSpPr>
      <dsp:spPr>
        <a:xfrm>
          <a:off x="5323287" y="1885330"/>
          <a:ext cx="2545427" cy="7668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不相关多元化</a:t>
          </a:r>
          <a:endParaRPr lang="zh-CN" altLang="en-US" sz="2800" kern="1200" dirty="0"/>
        </a:p>
      </dsp:txBody>
      <dsp:txXfrm>
        <a:off x="5323287" y="1885330"/>
        <a:ext cx="2545427" cy="766805"/>
      </dsp:txXfrm>
    </dsp:sp>
    <dsp:sp modelId="{3FAAC91A-CD97-48F9-94E8-E48A7CB8A803}">
      <dsp:nvSpPr>
        <dsp:cNvPr id="0" name=""/>
        <dsp:cNvSpPr/>
      </dsp:nvSpPr>
      <dsp:spPr>
        <a:xfrm rot="3173488">
          <a:off x="260292" y="3279706"/>
          <a:ext cx="1273493" cy="30468"/>
        </a:xfrm>
        <a:custGeom>
          <a:avLst/>
          <a:gdLst/>
          <a:ahLst/>
          <a:cxnLst/>
          <a:rect l="0" t="0" r="0" b="0"/>
          <a:pathLst>
            <a:path>
              <a:moveTo>
                <a:pt x="0" y="15234"/>
              </a:moveTo>
              <a:lnTo>
                <a:pt x="1273493" y="152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3173488">
        <a:off x="865202" y="3263103"/>
        <a:ext cx="63674" cy="63674"/>
      </dsp:txXfrm>
    </dsp:sp>
    <dsp:sp modelId="{DD4AA154-1F68-40D4-AFB9-62BAD70E71DD}">
      <dsp:nvSpPr>
        <dsp:cNvPr id="0" name=""/>
        <dsp:cNvSpPr/>
      </dsp:nvSpPr>
      <dsp:spPr>
        <a:xfrm>
          <a:off x="1281205" y="3322534"/>
          <a:ext cx="652083" cy="960415"/>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实施</a:t>
          </a:r>
          <a:endParaRPr lang="zh-CN" altLang="en-US" sz="2800" kern="1200" dirty="0"/>
        </a:p>
      </dsp:txBody>
      <dsp:txXfrm>
        <a:off x="1281205" y="3322534"/>
        <a:ext cx="652083" cy="960415"/>
      </dsp:txXfrm>
    </dsp:sp>
    <dsp:sp modelId="{D3AADE44-6A9C-4959-A9EA-AB193BC6AC9A}">
      <dsp:nvSpPr>
        <dsp:cNvPr id="0" name=""/>
        <dsp:cNvSpPr/>
      </dsp:nvSpPr>
      <dsp:spPr>
        <a:xfrm rot="18579687">
          <a:off x="1715549" y="3324143"/>
          <a:ext cx="1203811" cy="30468"/>
        </a:xfrm>
        <a:custGeom>
          <a:avLst/>
          <a:gdLst/>
          <a:ahLst/>
          <a:cxnLst/>
          <a:rect l="0" t="0" r="0" b="0"/>
          <a:pathLst>
            <a:path>
              <a:moveTo>
                <a:pt x="0" y="15234"/>
              </a:moveTo>
              <a:lnTo>
                <a:pt x="1203811"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18579687">
        <a:off x="2287360" y="3309282"/>
        <a:ext cx="60190" cy="60190"/>
      </dsp:txXfrm>
    </dsp:sp>
    <dsp:sp modelId="{E64A9437-5ECE-4F7B-9562-96EBF5108C11}">
      <dsp:nvSpPr>
        <dsp:cNvPr id="0" name=""/>
        <dsp:cNvSpPr/>
      </dsp:nvSpPr>
      <dsp:spPr>
        <a:xfrm>
          <a:off x="2701621" y="2395805"/>
          <a:ext cx="2094512" cy="960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成为多元化的企业</a:t>
          </a:r>
          <a:endParaRPr lang="zh-CN" altLang="en-US" sz="2800" kern="1200" dirty="0"/>
        </a:p>
      </dsp:txBody>
      <dsp:txXfrm>
        <a:off x="2701621" y="2395805"/>
        <a:ext cx="2094512" cy="960415"/>
      </dsp:txXfrm>
    </dsp:sp>
    <dsp:sp modelId="{52AC5659-A919-4C2A-AF05-22FEB3483526}">
      <dsp:nvSpPr>
        <dsp:cNvPr id="0" name=""/>
        <dsp:cNvSpPr/>
      </dsp:nvSpPr>
      <dsp:spPr>
        <a:xfrm rot="2142401">
          <a:off x="1844353" y="4063627"/>
          <a:ext cx="946204" cy="30468"/>
        </a:xfrm>
        <a:custGeom>
          <a:avLst/>
          <a:gdLst/>
          <a:ahLst/>
          <a:cxnLst/>
          <a:rect l="0" t="0" r="0" b="0"/>
          <a:pathLst>
            <a:path>
              <a:moveTo>
                <a:pt x="0" y="15234"/>
              </a:moveTo>
              <a:lnTo>
                <a:pt x="946204"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rot="2142401">
        <a:off x="2293800" y="4055206"/>
        <a:ext cx="47310" cy="47310"/>
      </dsp:txXfrm>
    </dsp:sp>
    <dsp:sp modelId="{CA32C930-5486-45E4-AF54-149CC92A7E21}">
      <dsp:nvSpPr>
        <dsp:cNvPr id="0" name=""/>
        <dsp:cNvSpPr/>
      </dsp:nvSpPr>
      <dsp:spPr>
        <a:xfrm>
          <a:off x="2701621" y="3500283"/>
          <a:ext cx="2316214" cy="17093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管理多元化</a:t>
          </a:r>
          <a:endParaRPr lang="en-US" altLang="zh-CN" sz="2800" kern="1200" dirty="0" smtClean="0"/>
        </a:p>
        <a:p>
          <a:pPr lvl="0" algn="ctr" defTabSz="1244600">
            <a:lnSpc>
              <a:spcPct val="90000"/>
            </a:lnSpc>
            <a:spcBef>
              <a:spcPct val="0"/>
            </a:spcBef>
            <a:spcAft>
              <a:spcPct val="35000"/>
            </a:spcAft>
          </a:pPr>
          <a:r>
            <a:rPr lang="en-US" altLang="zh-CN" sz="2800" kern="1200" dirty="0" smtClean="0"/>
            <a:t>——</a:t>
          </a:r>
          <a:r>
            <a:rPr lang="zh-CN" altLang="en-US" sz="2800" kern="1200" dirty="0" smtClean="0"/>
            <a:t>业务组合管理技术</a:t>
          </a:r>
          <a:endParaRPr lang="zh-CN" altLang="en-US" sz="2800" kern="1200" dirty="0"/>
        </a:p>
      </dsp:txBody>
      <dsp:txXfrm>
        <a:off x="2701621" y="3500283"/>
        <a:ext cx="2316214" cy="1709395"/>
      </dsp:txXfrm>
    </dsp:sp>
    <dsp:sp modelId="{83877342-B43A-4C7B-93E4-766F962AF8F2}">
      <dsp:nvSpPr>
        <dsp:cNvPr id="0" name=""/>
        <dsp:cNvSpPr/>
      </dsp:nvSpPr>
      <dsp:spPr>
        <a:xfrm>
          <a:off x="5017836" y="4339746"/>
          <a:ext cx="768332" cy="30468"/>
        </a:xfrm>
        <a:custGeom>
          <a:avLst/>
          <a:gdLst/>
          <a:ahLst/>
          <a:cxnLst/>
          <a:rect l="0" t="0" r="0" b="0"/>
          <a:pathLst>
            <a:path>
              <a:moveTo>
                <a:pt x="0" y="15234"/>
              </a:moveTo>
              <a:lnTo>
                <a:pt x="768332" y="152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a:off x="5382794" y="4335772"/>
        <a:ext cx="38416" cy="38416"/>
      </dsp:txXfrm>
    </dsp:sp>
    <dsp:sp modelId="{137FCBF6-61B6-4788-8527-189861ED7AF4}">
      <dsp:nvSpPr>
        <dsp:cNvPr id="0" name=""/>
        <dsp:cNvSpPr/>
      </dsp:nvSpPr>
      <dsp:spPr>
        <a:xfrm>
          <a:off x="5786169" y="3874773"/>
          <a:ext cx="2373859" cy="960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波士顿矩阵</a:t>
          </a:r>
          <a:endParaRPr lang="zh-CN" altLang="en-US" sz="2800" kern="1200" dirty="0"/>
        </a:p>
      </dsp:txBody>
      <dsp:txXfrm>
        <a:off x="5786169" y="3874773"/>
        <a:ext cx="2373859" cy="96041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3AB547-274D-4698-B9A1-118BE54FF25E}">
      <dsp:nvSpPr>
        <dsp:cNvPr id="0" name=""/>
        <dsp:cNvSpPr/>
      </dsp:nvSpPr>
      <dsp:spPr>
        <a:xfrm>
          <a:off x="4718" y="3226819"/>
          <a:ext cx="963254" cy="11557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业务层战略</a:t>
          </a:r>
          <a:endParaRPr lang="zh-CN" altLang="en-US" sz="2400" kern="1200" dirty="0"/>
        </a:p>
      </dsp:txBody>
      <dsp:txXfrm>
        <a:off x="4718" y="3226819"/>
        <a:ext cx="963254" cy="1155703"/>
      </dsp:txXfrm>
    </dsp:sp>
    <dsp:sp modelId="{B1807A9E-C70F-46AD-BF29-589077813D06}">
      <dsp:nvSpPr>
        <dsp:cNvPr id="0" name=""/>
        <dsp:cNvSpPr/>
      </dsp:nvSpPr>
      <dsp:spPr>
        <a:xfrm rot="18008630">
          <a:off x="613668" y="3175145"/>
          <a:ext cx="1423400" cy="28141"/>
        </a:xfrm>
        <a:custGeom>
          <a:avLst/>
          <a:gdLst/>
          <a:ahLst/>
          <a:cxnLst/>
          <a:rect l="0" t="0" r="0" b="0"/>
          <a:pathLst>
            <a:path>
              <a:moveTo>
                <a:pt x="0" y="14070"/>
              </a:moveTo>
              <a:lnTo>
                <a:pt x="1423400" y="140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18008630">
        <a:off x="1289783" y="3153631"/>
        <a:ext cx="71170" cy="71170"/>
      </dsp:txXfrm>
    </dsp:sp>
    <dsp:sp modelId="{75C7CE7A-35A9-46B5-A4A9-F8B79D0DD3FA}">
      <dsp:nvSpPr>
        <dsp:cNvPr id="0" name=""/>
        <dsp:cNvSpPr/>
      </dsp:nvSpPr>
      <dsp:spPr>
        <a:xfrm>
          <a:off x="1682765" y="2127015"/>
          <a:ext cx="677551" cy="893490"/>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构建</a:t>
          </a:r>
          <a:endParaRPr lang="zh-CN" altLang="en-US" sz="2400" kern="1200" dirty="0"/>
        </a:p>
      </dsp:txBody>
      <dsp:txXfrm>
        <a:off x="1682765" y="2127015"/>
        <a:ext cx="677551" cy="893490"/>
      </dsp:txXfrm>
    </dsp:sp>
    <dsp:sp modelId="{EA48BD84-7B93-4D4C-8A4E-AA97677F0890}">
      <dsp:nvSpPr>
        <dsp:cNvPr id="0" name=""/>
        <dsp:cNvSpPr/>
      </dsp:nvSpPr>
      <dsp:spPr>
        <a:xfrm rot="17789373">
          <a:off x="1916438" y="1842536"/>
          <a:ext cx="1602549" cy="28141"/>
        </a:xfrm>
        <a:custGeom>
          <a:avLst/>
          <a:gdLst/>
          <a:ahLst/>
          <a:cxnLst/>
          <a:rect l="0" t="0" r="0" b="0"/>
          <a:pathLst>
            <a:path>
              <a:moveTo>
                <a:pt x="0" y="14070"/>
              </a:moveTo>
              <a:lnTo>
                <a:pt x="1602549"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17789373">
        <a:off x="2677649" y="1816543"/>
        <a:ext cx="80127" cy="80127"/>
      </dsp:txXfrm>
    </dsp:sp>
    <dsp:sp modelId="{5DF895EA-50E9-4AFD-BDE6-0522B0692C8A}">
      <dsp:nvSpPr>
        <dsp:cNvPr id="0" name=""/>
        <dsp:cNvSpPr/>
      </dsp:nvSpPr>
      <dsp:spPr>
        <a:xfrm>
          <a:off x="3075109" y="692708"/>
          <a:ext cx="1786981" cy="893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波特的</a:t>
          </a:r>
          <a:endParaRPr lang="en-US" altLang="zh-CN" sz="2400" kern="1200" dirty="0" smtClean="0"/>
        </a:p>
        <a:p>
          <a:pPr lvl="0" algn="ctr" defTabSz="1066800">
            <a:lnSpc>
              <a:spcPct val="90000"/>
            </a:lnSpc>
            <a:spcBef>
              <a:spcPct val="0"/>
            </a:spcBef>
            <a:spcAft>
              <a:spcPct val="35000"/>
            </a:spcAft>
          </a:pPr>
          <a:r>
            <a:rPr lang="zh-CN" altLang="en-US" sz="2400" kern="1200" dirty="0" smtClean="0"/>
            <a:t>基本战略</a:t>
          </a:r>
          <a:endParaRPr lang="zh-CN" altLang="en-US" sz="2400" kern="1200" dirty="0"/>
        </a:p>
      </dsp:txBody>
      <dsp:txXfrm>
        <a:off x="3075109" y="692708"/>
        <a:ext cx="1786981" cy="893490"/>
      </dsp:txXfrm>
    </dsp:sp>
    <dsp:sp modelId="{8095FAF5-C2B8-4033-8317-62D9F33924C6}">
      <dsp:nvSpPr>
        <dsp:cNvPr id="0" name=""/>
        <dsp:cNvSpPr/>
      </dsp:nvSpPr>
      <dsp:spPr>
        <a:xfrm>
          <a:off x="4862090" y="1125383"/>
          <a:ext cx="714792" cy="28141"/>
        </a:xfrm>
        <a:custGeom>
          <a:avLst/>
          <a:gdLst/>
          <a:ahLst/>
          <a:cxnLst/>
          <a:rect l="0" t="0" r="0" b="0"/>
          <a:pathLst>
            <a:path>
              <a:moveTo>
                <a:pt x="0" y="14070"/>
              </a:moveTo>
              <a:lnTo>
                <a:pt x="714792"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a:off x="5201617" y="1121583"/>
        <a:ext cx="35739" cy="35739"/>
      </dsp:txXfrm>
    </dsp:sp>
    <dsp:sp modelId="{22A9E35E-833F-4C78-8351-26A5F848BC3F}">
      <dsp:nvSpPr>
        <dsp:cNvPr id="0" name=""/>
        <dsp:cNvSpPr/>
      </dsp:nvSpPr>
      <dsp:spPr>
        <a:xfrm>
          <a:off x="5576883" y="232672"/>
          <a:ext cx="2346628" cy="18135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差异化战略、</a:t>
          </a:r>
          <a:endParaRPr lang="en-US" altLang="zh-CN" sz="2400" kern="1200" dirty="0" smtClean="0"/>
        </a:p>
        <a:p>
          <a:pPr lvl="0" algn="ctr" defTabSz="1066800">
            <a:lnSpc>
              <a:spcPct val="90000"/>
            </a:lnSpc>
            <a:spcBef>
              <a:spcPct val="0"/>
            </a:spcBef>
            <a:spcAft>
              <a:spcPct val="35000"/>
            </a:spcAft>
          </a:pPr>
          <a:r>
            <a:rPr lang="zh-CN" altLang="en-US" sz="2400" kern="1200" dirty="0" smtClean="0"/>
            <a:t>总成本领先战略</a:t>
          </a:r>
          <a:endParaRPr lang="en-US" altLang="zh-CN" sz="2400" kern="1200" dirty="0" smtClean="0"/>
        </a:p>
        <a:p>
          <a:pPr lvl="0" algn="ctr" defTabSz="1066800">
            <a:lnSpc>
              <a:spcPct val="90000"/>
            </a:lnSpc>
            <a:spcBef>
              <a:spcPct val="0"/>
            </a:spcBef>
            <a:spcAft>
              <a:spcPct val="35000"/>
            </a:spcAft>
          </a:pPr>
          <a:r>
            <a:rPr lang="zh-CN" altLang="en-US" sz="2400" kern="1200" dirty="0" smtClean="0"/>
            <a:t>集中战略</a:t>
          </a:r>
          <a:endParaRPr lang="zh-CN" altLang="en-US" sz="2400" kern="1200" dirty="0"/>
        </a:p>
      </dsp:txBody>
      <dsp:txXfrm>
        <a:off x="5576883" y="232672"/>
        <a:ext cx="2346628" cy="1813562"/>
      </dsp:txXfrm>
    </dsp:sp>
    <dsp:sp modelId="{0134A8D3-5A19-4241-92A9-44F000109A84}">
      <dsp:nvSpPr>
        <dsp:cNvPr id="0" name=""/>
        <dsp:cNvSpPr/>
      </dsp:nvSpPr>
      <dsp:spPr>
        <a:xfrm rot="255597">
          <a:off x="2359326" y="2586311"/>
          <a:ext cx="716772" cy="28141"/>
        </a:xfrm>
        <a:custGeom>
          <a:avLst/>
          <a:gdLst/>
          <a:ahLst/>
          <a:cxnLst/>
          <a:rect l="0" t="0" r="0" b="0"/>
          <a:pathLst>
            <a:path>
              <a:moveTo>
                <a:pt x="0" y="14070"/>
              </a:moveTo>
              <a:lnTo>
                <a:pt x="716772"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255597">
        <a:off x="2699793" y="2582463"/>
        <a:ext cx="35838" cy="35838"/>
      </dsp:txXfrm>
    </dsp:sp>
    <dsp:sp modelId="{AFE6C6E7-48CF-4937-ACF7-E3FF841FF28C}">
      <dsp:nvSpPr>
        <dsp:cNvPr id="0" name=""/>
        <dsp:cNvSpPr/>
      </dsp:nvSpPr>
      <dsp:spPr>
        <a:xfrm>
          <a:off x="3075109" y="2083113"/>
          <a:ext cx="2268822" cy="1087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米尔斯和斯诺的概念类型</a:t>
          </a:r>
          <a:endParaRPr lang="zh-CN" altLang="en-US" sz="2400" kern="1200" dirty="0"/>
        </a:p>
      </dsp:txBody>
      <dsp:txXfrm>
        <a:off x="3075109" y="2083113"/>
        <a:ext cx="2268822" cy="1087780"/>
      </dsp:txXfrm>
    </dsp:sp>
    <dsp:sp modelId="{E41D8286-A0CF-40D9-8FA3-9A223941F879}">
      <dsp:nvSpPr>
        <dsp:cNvPr id="0" name=""/>
        <dsp:cNvSpPr/>
      </dsp:nvSpPr>
      <dsp:spPr>
        <a:xfrm>
          <a:off x="5343932" y="2612933"/>
          <a:ext cx="714792" cy="28141"/>
        </a:xfrm>
        <a:custGeom>
          <a:avLst/>
          <a:gdLst/>
          <a:ahLst/>
          <a:cxnLst/>
          <a:rect l="0" t="0" r="0" b="0"/>
          <a:pathLst>
            <a:path>
              <a:moveTo>
                <a:pt x="0" y="14070"/>
              </a:moveTo>
              <a:lnTo>
                <a:pt x="714792"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a:off x="5683458" y="2609134"/>
        <a:ext cx="35739" cy="35739"/>
      </dsp:txXfrm>
    </dsp:sp>
    <dsp:sp modelId="{BC13D17D-D40D-4FFE-9705-1A49835A6731}">
      <dsp:nvSpPr>
        <dsp:cNvPr id="0" name=""/>
        <dsp:cNvSpPr/>
      </dsp:nvSpPr>
      <dsp:spPr>
        <a:xfrm>
          <a:off x="6058724" y="2180258"/>
          <a:ext cx="2699556" cy="893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   前瞻者、防卫者、</a:t>
          </a:r>
          <a:endParaRPr lang="en-US" altLang="zh-CN" sz="2400" kern="1200" dirty="0" smtClean="0"/>
        </a:p>
        <a:p>
          <a:pPr lvl="0" algn="ctr" defTabSz="1066800">
            <a:lnSpc>
              <a:spcPct val="90000"/>
            </a:lnSpc>
            <a:spcBef>
              <a:spcPct val="0"/>
            </a:spcBef>
            <a:spcAft>
              <a:spcPct val="35000"/>
            </a:spcAft>
          </a:pPr>
          <a:r>
            <a:rPr lang="zh-CN" altLang="en-US" sz="2400" kern="1200" dirty="0" smtClean="0"/>
            <a:t>分析者、反应者</a:t>
          </a:r>
          <a:endParaRPr lang="zh-CN" altLang="en-US" sz="2400" kern="1200" dirty="0"/>
        </a:p>
      </dsp:txBody>
      <dsp:txXfrm>
        <a:off x="6058724" y="2180258"/>
        <a:ext cx="2699556" cy="893490"/>
      </dsp:txXfrm>
    </dsp:sp>
    <dsp:sp modelId="{43520C85-8E0C-4E76-8380-D270CE61E746}">
      <dsp:nvSpPr>
        <dsp:cNvPr id="0" name=""/>
        <dsp:cNvSpPr/>
      </dsp:nvSpPr>
      <dsp:spPr>
        <a:xfrm rot="3678565">
          <a:off x="1973260" y="3212742"/>
          <a:ext cx="1488904" cy="28141"/>
        </a:xfrm>
        <a:custGeom>
          <a:avLst/>
          <a:gdLst/>
          <a:ahLst/>
          <a:cxnLst/>
          <a:rect l="0" t="0" r="0" b="0"/>
          <a:pathLst>
            <a:path>
              <a:moveTo>
                <a:pt x="0" y="14070"/>
              </a:moveTo>
              <a:lnTo>
                <a:pt x="1488904"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3678565">
        <a:off x="2680490" y="3189590"/>
        <a:ext cx="74445" cy="74445"/>
      </dsp:txXfrm>
    </dsp:sp>
    <dsp:sp modelId="{10E44499-86DF-408C-A013-7572FC24DA15}">
      <dsp:nvSpPr>
        <dsp:cNvPr id="0" name=""/>
        <dsp:cNvSpPr/>
      </dsp:nvSpPr>
      <dsp:spPr>
        <a:xfrm>
          <a:off x="3075109" y="3304917"/>
          <a:ext cx="2273594" cy="11498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基于产品生命周期的战略</a:t>
          </a:r>
          <a:endParaRPr lang="zh-CN" altLang="en-US" sz="2400" kern="1200" dirty="0"/>
        </a:p>
      </dsp:txBody>
      <dsp:txXfrm>
        <a:off x="3075109" y="3304917"/>
        <a:ext cx="2273594" cy="1149895"/>
      </dsp:txXfrm>
    </dsp:sp>
    <dsp:sp modelId="{75A6026F-B2BF-4D4C-96DA-50DB6519CD72}">
      <dsp:nvSpPr>
        <dsp:cNvPr id="0" name=""/>
        <dsp:cNvSpPr/>
      </dsp:nvSpPr>
      <dsp:spPr>
        <a:xfrm rot="21581052">
          <a:off x="5348697" y="3863735"/>
          <a:ext cx="747309" cy="28141"/>
        </a:xfrm>
        <a:custGeom>
          <a:avLst/>
          <a:gdLst/>
          <a:ahLst/>
          <a:cxnLst/>
          <a:rect l="0" t="0" r="0" b="0"/>
          <a:pathLst>
            <a:path>
              <a:moveTo>
                <a:pt x="0" y="14070"/>
              </a:moveTo>
              <a:lnTo>
                <a:pt x="747309"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21581052">
        <a:off x="5703669" y="3859123"/>
        <a:ext cx="37365" cy="37365"/>
      </dsp:txXfrm>
    </dsp:sp>
    <dsp:sp modelId="{CF4311FE-0FE7-42C1-9BD5-0691E44CF824}">
      <dsp:nvSpPr>
        <dsp:cNvPr id="0" name=""/>
        <dsp:cNvSpPr/>
      </dsp:nvSpPr>
      <dsp:spPr>
        <a:xfrm>
          <a:off x="6096001" y="3352799"/>
          <a:ext cx="2622645" cy="10458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导入期、成长期、</a:t>
          </a:r>
          <a:endParaRPr lang="en-US" altLang="zh-CN" sz="2400" kern="1200" dirty="0" smtClean="0"/>
        </a:p>
        <a:p>
          <a:pPr lvl="0" algn="ctr" defTabSz="1066800">
            <a:lnSpc>
              <a:spcPct val="90000"/>
            </a:lnSpc>
            <a:spcBef>
              <a:spcPct val="0"/>
            </a:spcBef>
            <a:spcAft>
              <a:spcPct val="35000"/>
            </a:spcAft>
          </a:pPr>
          <a:r>
            <a:rPr lang="zh-CN" altLang="en-US" sz="2400" kern="1200" dirty="0" smtClean="0"/>
            <a:t>成熟期、衰退期</a:t>
          </a:r>
          <a:endParaRPr lang="zh-CN" altLang="en-US" sz="2400" kern="1200" dirty="0"/>
        </a:p>
      </dsp:txBody>
      <dsp:txXfrm>
        <a:off x="6096001" y="3352799"/>
        <a:ext cx="2622645" cy="1045893"/>
      </dsp:txXfrm>
    </dsp:sp>
    <dsp:sp modelId="{3FAAC91A-CD97-48F9-94E8-E48A7CB8A803}">
      <dsp:nvSpPr>
        <dsp:cNvPr id="0" name=""/>
        <dsp:cNvSpPr/>
      </dsp:nvSpPr>
      <dsp:spPr>
        <a:xfrm rot="3591370">
          <a:off x="613668" y="4406056"/>
          <a:ext cx="1423400" cy="28141"/>
        </a:xfrm>
        <a:custGeom>
          <a:avLst/>
          <a:gdLst/>
          <a:ahLst/>
          <a:cxnLst/>
          <a:rect l="0" t="0" r="0" b="0"/>
          <a:pathLst>
            <a:path>
              <a:moveTo>
                <a:pt x="0" y="14070"/>
              </a:moveTo>
              <a:lnTo>
                <a:pt x="1423400" y="140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3591370">
        <a:off x="1289783" y="4384541"/>
        <a:ext cx="71170" cy="71170"/>
      </dsp:txXfrm>
    </dsp:sp>
    <dsp:sp modelId="{DD4AA154-1F68-40D4-AFB9-62BAD70E71DD}">
      <dsp:nvSpPr>
        <dsp:cNvPr id="0" name=""/>
        <dsp:cNvSpPr/>
      </dsp:nvSpPr>
      <dsp:spPr>
        <a:xfrm>
          <a:off x="1682765" y="4588836"/>
          <a:ext cx="739184" cy="893490"/>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实施</a:t>
          </a:r>
          <a:endParaRPr lang="zh-CN" altLang="en-US" sz="2400" kern="1200" dirty="0"/>
        </a:p>
      </dsp:txBody>
      <dsp:txXfrm>
        <a:off x="1682765" y="4588836"/>
        <a:ext cx="739184" cy="893490"/>
      </dsp:txXfrm>
    </dsp:sp>
    <dsp:sp modelId="{D3AADE44-6A9C-4959-A9EA-AB193BC6AC9A}">
      <dsp:nvSpPr>
        <dsp:cNvPr id="0" name=""/>
        <dsp:cNvSpPr/>
      </dsp:nvSpPr>
      <dsp:spPr>
        <a:xfrm>
          <a:off x="2421950" y="5021511"/>
          <a:ext cx="714792" cy="28141"/>
        </a:xfrm>
        <a:custGeom>
          <a:avLst/>
          <a:gdLst/>
          <a:ahLst/>
          <a:cxnLst/>
          <a:rect l="0" t="0" r="0" b="0"/>
          <a:pathLst>
            <a:path>
              <a:moveTo>
                <a:pt x="0" y="14070"/>
              </a:moveTo>
              <a:lnTo>
                <a:pt x="714792" y="140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a:off x="2761476" y="5017712"/>
        <a:ext cx="35739" cy="35739"/>
      </dsp:txXfrm>
    </dsp:sp>
    <dsp:sp modelId="{E64A9437-5ECE-4F7B-9562-96EBF5108C11}">
      <dsp:nvSpPr>
        <dsp:cNvPr id="0" name=""/>
        <dsp:cNvSpPr/>
      </dsp:nvSpPr>
      <dsp:spPr>
        <a:xfrm>
          <a:off x="3136742" y="4588836"/>
          <a:ext cx="5139786" cy="893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波特的基本战略、米尔斯和斯诺战略</a:t>
          </a:r>
          <a:endParaRPr lang="zh-CN" altLang="en-US" sz="2400" kern="1200" dirty="0"/>
        </a:p>
      </dsp:txBody>
      <dsp:txXfrm>
        <a:off x="3136742" y="4588836"/>
        <a:ext cx="5139786" cy="89349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274E565-3364-2F4D-B26E-9DCC6BA179A1}" type="slidenum">
              <a:rPr lang="en-US" altLang="zh-CN"/>
              <a:pPr/>
              <a:t>‹#›</a:t>
            </a:fld>
            <a:endParaRPr lang="en-US" altLang="zh-CN"/>
          </a:p>
        </p:txBody>
      </p:sp>
    </p:spTree>
    <p:extLst>
      <p:ext uri="{BB962C8B-B14F-4D97-AF65-F5344CB8AC3E}">
        <p14:creationId xmlns="" xmlns:p14="http://schemas.microsoft.com/office/powerpoint/2010/main" val="1557076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charset="0"/>
        <a:cs typeface="+mn-cs"/>
      </a:defRPr>
    </a:lvl1pPr>
    <a:lvl2pPr marL="457200" algn="l" rtl="0" fontAlgn="base">
      <a:spcBef>
        <a:spcPct val="30000"/>
      </a:spcBef>
      <a:spcAft>
        <a:spcPct val="0"/>
      </a:spcAft>
      <a:defRPr sz="1200" kern="1200">
        <a:solidFill>
          <a:schemeClr val="tx1"/>
        </a:solidFill>
        <a:latin typeface="Arial" charset="0"/>
        <a:ea typeface="宋体" charset="0"/>
        <a:cs typeface="+mn-cs"/>
      </a:defRPr>
    </a:lvl2pPr>
    <a:lvl3pPr marL="914400" algn="l" rtl="0" fontAlgn="base">
      <a:spcBef>
        <a:spcPct val="30000"/>
      </a:spcBef>
      <a:spcAft>
        <a:spcPct val="0"/>
      </a:spcAft>
      <a:defRPr sz="1200" kern="1200">
        <a:solidFill>
          <a:schemeClr val="tx1"/>
        </a:solidFill>
        <a:latin typeface="Arial" charset="0"/>
        <a:ea typeface="宋体" charset="0"/>
        <a:cs typeface="+mn-cs"/>
      </a:defRPr>
    </a:lvl3pPr>
    <a:lvl4pPr marL="1371600" algn="l" rtl="0" fontAlgn="base">
      <a:spcBef>
        <a:spcPct val="30000"/>
      </a:spcBef>
      <a:spcAft>
        <a:spcPct val="0"/>
      </a:spcAft>
      <a:defRPr sz="1200" kern="1200">
        <a:solidFill>
          <a:schemeClr val="tx1"/>
        </a:solidFill>
        <a:latin typeface="Arial" charset="0"/>
        <a:ea typeface="宋体" charset="0"/>
        <a:cs typeface="+mn-cs"/>
      </a:defRPr>
    </a:lvl4pPr>
    <a:lvl5pPr marL="1828800" algn="l"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8167BAD-63F7-42EC-8254-FE377DA97476}" type="slidenum">
              <a:rPr kumimoji="1" lang="en-US" altLang="zh-TW" sz="1200">
                <a:ea typeface="PMingLiU" pitchFamily="18" charset="-120"/>
              </a:rPr>
              <a:pPr algn="r"/>
              <a:t>4</a:t>
            </a:fld>
            <a:endParaRPr kumimoji="1" lang="en-US" altLang="zh-TW" sz="1200">
              <a:ea typeface="PMingLiU" pitchFamily="18" charset="-120"/>
            </a:endParaRPr>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57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zh-CN" altLang="en-US" smtClean="0"/>
              <a:t>戴尔电脑的独特竞争力         和记黄埔 包括全球多个市场最大的货柜码头经营商、零售连锁集团、地产发展与基建业务，以至电讯及电台广播服务。         通用电气全球资源分配   投资于欧洲和亚洲的新业务</a:t>
            </a:r>
          </a:p>
          <a:p>
            <a:pPr eaLnBrk="1" hangingPunct="1"/>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9E1F503-0465-4256-8EFE-D2AA161CCDAC}" type="slidenum">
              <a:rPr kumimoji="1" lang="en-US" altLang="zh-TW" sz="1200">
                <a:ea typeface="PMingLiU" pitchFamily="18" charset="-120"/>
              </a:rPr>
              <a:pPr algn="r"/>
              <a:t>12</a:t>
            </a:fld>
            <a:endParaRPr kumimoji="1" lang="en-US" altLang="zh-TW" sz="1200">
              <a:ea typeface="PMingLiU" pitchFamily="18" charset="-120"/>
            </a:endParaRPr>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28201BE-5378-44B4-8027-2283A6BEA34E}" type="slidenum">
              <a:rPr kumimoji="1" lang="en-US" altLang="zh-TW" sz="1200">
                <a:ea typeface="PMingLiU" pitchFamily="18" charset="-120"/>
              </a:rPr>
              <a:pPr algn="r"/>
              <a:t>13</a:t>
            </a:fld>
            <a:endParaRPr kumimoji="1" lang="en-US" altLang="zh-TW" sz="1200">
              <a:ea typeface="PMingLiU" pitchFamily="18" charset="-120"/>
            </a:endParaRPr>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28201BE-5378-44B4-8027-2283A6BEA34E}" type="slidenum">
              <a:rPr kumimoji="1" lang="en-US" altLang="zh-TW" sz="1200">
                <a:ea typeface="PMingLiU" pitchFamily="18" charset="-120"/>
              </a:rPr>
              <a:pPr algn="r"/>
              <a:t>14</a:t>
            </a:fld>
            <a:endParaRPr kumimoji="1" lang="en-US" altLang="zh-TW" sz="1200">
              <a:ea typeface="PMingLiU" pitchFamily="18" charset="-120"/>
            </a:endParaRPr>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28201BE-5378-44B4-8027-2283A6BEA34E}" type="slidenum">
              <a:rPr kumimoji="1" lang="en-US" altLang="zh-TW" sz="1200">
                <a:ea typeface="PMingLiU" pitchFamily="18" charset="-120"/>
              </a:rPr>
              <a:pPr algn="r"/>
              <a:t>15</a:t>
            </a:fld>
            <a:endParaRPr kumimoji="1" lang="en-US" altLang="zh-TW" sz="1200">
              <a:ea typeface="PMingLiU" pitchFamily="18" charset="-120"/>
            </a:endParaRPr>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28201BE-5378-44B4-8027-2283A6BEA34E}" type="slidenum">
              <a:rPr kumimoji="1" lang="en-US" altLang="zh-TW" sz="1200">
                <a:ea typeface="PMingLiU" pitchFamily="18" charset="-120"/>
              </a:rPr>
              <a:pPr algn="r"/>
              <a:t>16</a:t>
            </a:fld>
            <a:endParaRPr kumimoji="1" lang="en-US" altLang="zh-TW" sz="1200">
              <a:ea typeface="PMingLiU" pitchFamily="18" charset="-120"/>
            </a:endParaRPr>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031"/>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616DA1D-9547-4219-81F2-23845C6F5741}" type="slidenum">
              <a:rPr kumimoji="1" lang="en-US" altLang="zh-TW" sz="1200">
                <a:ea typeface="PMingLiU" pitchFamily="18" charset="-120"/>
              </a:rPr>
              <a:pPr algn="r"/>
              <a:t>24</a:t>
            </a:fld>
            <a:endParaRPr kumimoji="1" lang="en-US" altLang="zh-TW" sz="1200">
              <a:ea typeface="PMingLiU" pitchFamily="18" charset="-120"/>
            </a:endParaRPr>
          </a:p>
        </p:txBody>
      </p:sp>
      <p:sp>
        <p:nvSpPr>
          <p:cNvPr id="972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108" name="Freeform 12"/>
          <p:cNvSpPr>
            <a:spLocks/>
          </p:cNvSpPr>
          <p:nvPr/>
        </p:nvSpPr>
        <p:spPr bwMode="gray">
          <a:xfrm>
            <a:off x="-9525" y="2997200"/>
            <a:ext cx="2205038" cy="2663825"/>
          </a:xfrm>
          <a:custGeom>
            <a:avLst/>
            <a:gdLst>
              <a:gd name="T0" fmla="*/ 0 w 1406"/>
              <a:gd name="T1" fmla="*/ 1678 h 1678"/>
              <a:gd name="T2" fmla="*/ 0 w 1406"/>
              <a:gd name="T3" fmla="*/ 1134 h 1678"/>
              <a:gd name="T4" fmla="*/ 1406 w 1406"/>
              <a:gd name="T5" fmla="*/ 0 h 1678"/>
              <a:gd name="T6" fmla="*/ 1406 w 1406"/>
              <a:gd name="T7" fmla="*/ 91 h 1678"/>
              <a:gd name="T8" fmla="*/ 0 w 1406"/>
              <a:gd name="T9" fmla="*/ 1678 h 1678"/>
            </a:gdLst>
            <a:ahLst/>
            <a:cxnLst>
              <a:cxn ang="0">
                <a:pos x="T0" y="T1"/>
              </a:cxn>
              <a:cxn ang="0">
                <a:pos x="T2" y="T3"/>
              </a:cxn>
              <a:cxn ang="0">
                <a:pos x="T4" y="T5"/>
              </a:cxn>
              <a:cxn ang="0">
                <a:pos x="T6" y="T7"/>
              </a:cxn>
              <a:cxn ang="0">
                <a:pos x="T8" y="T9"/>
              </a:cxn>
            </a:cxnLst>
            <a:rect l="0" t="0" r="r" b="b"/>
            <a:pathLst>
              <a:path w="1406" h="1678">
                <a:moveTo>
                  <a:pt x="0" y="1678"/>
                </a:moveTo>
                <a:lnTo>
                  <a:pt x="0" y="1134"/>
                </a:lnTo>
                <a:lnTo>
                  <a:pt x="1406" y="0"/>
                </a:lnTo>
                <a:lnTo>
                  <a:pt x="1406" y="91"/>
                </a:lnTo>
                <a:lnTo>
                  <a:pt x="0" y="1678"/>
                </a:lnTo>
                <a:close/>
              </a:path>
            </a:pathLst>
          </a:custGeom>
          <a:solidFill>
            <a:srgbClr val="E0E0E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pic>
        <p:nvPicPr>
          <p:cNvPr id="4103" name="Picture 7" descr="9"/>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gray">
          <a:xfrm>
            <a:off x="1447800" y="1782763"/>
            <a:ext cx="7359650" cy="1609725"/>
          </a:xfrm>
          <a:prstGeom prst="rect">
            <a:avLst/>
          </a:prstGeom>
          <a:noFill/>
          <a:extLst>
            <a:ext uri="{909E8E84-426E-40dd-AFC4-6F175D3DCCD1}">
              <a14:hiddenFill xmlns="" xmlns:a14="http://schemas.microsoft.com/office/drawing/2010/main">
                <a:solidFill>
                  <a:srgbClr val="FFFFFF"/>
                </a:solidFill>
              </a14:hiddenFill>
            </a:ext>
          </a:extLst>
        </p:spPr>
      </p:pic>
      <p:sp>
        <p:nvSpPr>
          <p:cNvPr id="4104" name="Freeform 8"/>
          <p:cNvSpPr>
            <a:spLocks/>
          </p:cNvSpPr>
          <p:nvPr/>
        </p:nvSpPr>
        <p:spPr bwMode="gray">
          <a:xfrm>
            <a:off x="568325" y="-9525"/>
            <a:ext cx="1784350" cy="6875463"/>
          </a:xfrm>
          <a:custGeom>
            <a:avLst/>
            <a:gdLst>
              <a:gd name="T0" fmla="*/ 0 w 1124"/>
              <a:gd name="T1" fmla="*/ 0 h 4343"/>
              <a:gd name="T2" fmla="*/ 490 w 1124"/>
              <a:gd name="T3" fmla="*/ 2 h 4343"/>
              <a:gd name="T4" fmla="*/ 1124 w 1124"/>
              <a:gd name="T5" fmla="*/ 1373 h 4343"/>
              <a:gd name="T6" fmla="*/ 1124 w 1124"/>
              <a:gd name="T7" fmla="*/ 2036 h 4343"/>
              <a:gd name="T8" fmla="*/ 889 w 1124"/>
              <a:gd name="T9" fmla="*/ 4343 h 4343"/>
              <a:gd name="T10" fmla="*/ 526 w 1124"/>
              <a:gd name="T11" fmla="*/ 4343 h 4343"/>
              <a:gd name="T12" fmla="*/ 1079 w 1124"/>
              <a:gd name="T13" fmla="*/ 2031 h 4343"/>
              <a:gd name="T14" fmla="*/ 1079 w 1124"/>
              <a:gd name="T15" fmla="*/ 1383 h 4343"/>
              <a:gd name="T16" fmla="*/ 0 w 1124"/>
              <a:gd name="T17" fmla="*/ 0 h 4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4343">
                <a:moveTo>
                  <a:pt x="0" y="0"/>
                </a:moveTo>
                <a:lnTo>
                  <a:pt x="490" y="2"/>
                </a:lnTo>
                <a:lnTo>
                  <a:pt x="1124" y="1373"/>
                </a:lnTo>
                <a:lnTo>
                  <a:pt x="1124" y="2036"/>
                </a:lnTo>
                <a:lnTo>
                  <a:pt x="889" y="4343"/>
                </a:lnTo>
                <a:lnTo>
                  <a:pt x="526" y="4343"/>
                </a:lnTo>
                <a:lnTo>
                  <a:pt x="1079" y="2031"/>
                </a:lnTo>
                <a:lnTo>
                  <a:pt x="1079" y="1383"/>
                </a:lnTo>
                <a:lnTo>
                  <a:pt x="0" y="0"/>
                </a:lnTo>
                <a:close/>
              </a:path>
            </a:pathLst>
          </a:custGeom>
          <a:solidFill>
            <a:schemeClr val="bg1"/>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endParaRPr lang="zh-CN" altLang="en-US"/>
          </a:p>
        </p:txBody>
      </p:sp>
      <p:sp>
        <p:nvSpPr>
          <p:cNvPr id="4105" name="Freeform 9"/>
          <p:cNvSpPr>
            <a:spLocks/>
          </p:cNvSpPr>
          <p:nvPr/>
        </p:nvSpPr>
        <p:spPr bwMode="gray">
          <a:xfrm>
            <a:off x="-12700" y="-9525"/>
            <a:ext cx="2392363" cy="6880225"/>
          </a:xfrm>
          <a:custGeom>
            <a:avLst/>
            <a:gdLst>
              <a:gd name="T0" fmla="*/ 181 w 1507"/>
              <a:gd name="T1" fmla="*/ 0 h 4334"/>
              <a:gd name="T2" fmla="*/ 1507 w 1507"/>
              <a:gd name="T3" fmla="*/ 1379 h 4334"/>
              <a:gd name="T4" fmla="*/ 1507 w 1507"/>
              <a:gd name="T5" fmla="*/ 2036 h 4334"/>
              <a:gd name="T6" fmla="*/ 727 w 1507"/>
              <a:gd name="T7" fmla="*/ 4334 h 4334"/>
              <a:gd name="T8" fmla="*/ 2 w 1507"/>
              <a:gd name="T9" fmla="*/ 4334 h 4334"/>
              <a:gd name="T10" fmla="*/ 2 w 1507"/>
              <a:gd name="T11" fmla="*/ 4162 h 4334"/>
              <a:gd name="T12" fmla="*/ 1441 w 1507"/>
              <a:gd name="T13" fmla="*/ 1936 h 4334"/>
              <a:gd name="T14" fmla="*/ 1441 w 1507"/>
              <a:gd name="T15" fmla="*/ 1447 h 4334"/>
              <a:gd name="T16" fmla="*/ 8 w 1507"/>
              <a:gd name="T17" fmla="*/ 434 h 4334"/>
              <a:gd name="T18" fmla="*/ 0 w 1507"/>
              <a:gd name="T19" fmla="*/ 6 h 4334"/>
              <a:gd name="T20" fmla="*/ 181 w 1507"/>
              <a:gd name="T21" fmla="*/ 0 h 4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7" h="4334">
                <a:moveTo>
                  <a:pt x="181" y="0"/>
                </a:moveTo>
                <a:lnTo>
                  <a:pt x="1507" y="1379"/>
                </a:lnTo>
                <a:lnTo>
                  <a:pt x="1507" y="2036"/>
                </a:lnTo>
                <a:lnTo>
                  <a:pt x="727" y="4334"/>
                </a:lnTo>
                <a:lnTo>
                  <a:pt x="2" y="4334"/>
                </a:lnTo>
                <a:lnTo>
                  <a:pt x="2" y="4162"/>
                </a:lnTo>
                <a:lnTo>
                  <a:pt x="1441" y="1936"/>
                </a:lnTo>
                <a:lnTo>
                  <a:pt x="1441" y="1447"/>
                </a:lnTo>
                <a:lnTo>
                  <a:pt x="8" y="434"/>
                </a:lnTo>
                <a:lnTo>
                  <a:pt x="0" y="6"/>
                </a:lnTo>
                <a:lnTo>
                  <a:pt x="181" y="0"/>
                </a:lnTo>
                <a:close/>
              </a:path>
            </a:pathLst>
          </a:custGeom>
          <a:solidFill>
            <a:schemeClr val="accent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6" name="Freeform 10"/>
          <p:cNvSpPr>
            <a:spLocks/>
          </p:cNvSpPr>
          <p:nvPr/>
        </p:nvSpPr>
        <p:spPr bwMode="gray">
          <a:xfrm>
            <a:off x="2557463" y="0"/>
            <a:ext cx="3022600" cy="6858000"/>
          </a:xfrm>
          <a:custGeom>
            <a:avLst/>
            <a:gdLst>
              <a:gd name="T0" fmla="*/ 1904 w 1904"/>
              <a:gd name="T1" fmla="*/ 0 h 4354"/>
              <a:gd name="T2" fmla="*/ 1178 w 1904"/>
              <a:gd name="T3" fmla="*/ 0 h 4354"/>
              <a:gd name="T4" fmla="*/ 0 w 1904"/>
              <a:gd name="T5" fmla="*/ 1342 h 4354"/>
              <a:gd name="T6" fmla="*/ 0 w 1904"/>
              <a:gd name="T7" fmla="*/ 1950 h 4354"/>
              <a:gd name="T8" fmla="*/ 498 w 1904"/>
              <a:gd name="T9" fmla="*/ 4354 h 4354"/>
              <a:gd name="T10" fmla="*/ 1088 w 1904"/>
              <a:gd name="T11" fmla="*/ 4354 h 4354"/>
              <a:gd name="T12" fmla="*/ 44 w 1904"/>
              <a:gd name="T13" fmla="*/ 1985 h 4354"/>
              <a:gd name="T14" fmla="*/ 44 w 1904"/>
              <a:gd name="T15" fmla="*/ 1361 h 4354"/>
              <a:gd name="T16" fmla="*/ 1904 w 1904"/>
              <a:gd name="T17"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4" h="4354">
                <a:moveTo>
                  <a:pt x="1904" y="0"/>
                </a:moveTo>
                <a:lnTo>
                  <a:pt x="1178" y="0"/>
                </a:lnTo>
                <a:lnTo>
                  <a:pt x="0" y="1342"/>
                </a:lnTo>
                <a:lnTo>
                  <a:pt x="0" y="1950"/>
                </a:lnTo>
                <a:lnTo>
                  <a:pt x="498" y="4354"/>
                </a:lnTo>
                <a:lnTo>
                  <a:pt x="1088" y="4354"/>
                </a:lnTo>
                <a:lnTo>
                  <a:pt x="44" y="1985"/>
                </a:lnTo>
                <a:lnTo>
                  <a:pt x="44" y="1361"/>
                </a:lnTo>
                <a:lnTo>
                  <a:pt x="1904" y="0"/>
                </a:lnTo>
                <a:close/>
              </a:path>
            </a:pathLst>
          </a:custGeom>
          <a:solidFill>
            <a:srgbClr val="D3D3D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7" name="Freeform 11"/>
          <p:cNvSpPr>
            <a:spLocks/>
          </p:cNvSpPr>
          <p:nvPr/>
        </p:nvSpPr>
        <p:spPr bwMode="gray">
          <a:xfrm>
            <a:off x="2959100" y="-14288"/>
            <a:ext cx="2711450" cy="1887538"/>
          </a:xfrm>
          <a:custGeom>
            <a:avLst/>
            <a:gdLst>
              <a:gd name="T0" fmla="*/ 1708 w 1708"/>
              <a:gd name="T1" fmla="*/ 1 h 1189"/>
              <a:gd name="T2" fmla="*/ 1379 w 1708"/>
              <a:gd name="T3" fmla="*/ 0 h 1189"/>
              <a:gd name="T4" fmla="*/ 0 w 1708"/>
              <a:gd name="T5" fmla="*/ 1189 h 1189"/>
              <a:gd name="T6" fmla="*/ 1708 w 1708"/>
              <a:gd name="T7" fmla="*/ 1 h 1189"/>
            </a:gdLst>
            <a:ahLst/>
            <a:cxnLst>
              <a:cxn ang="0">
                <a:pos x="T0" y="T1"/>
              </a:cxn>
              <a:cxn ang="0">
                <a:pos x="T2" y="T3"/>
              </a:cxn>
              <a:cxn ang="0">
                <a:pos x="T4" y="T5"/>
              </a:cxn>
              <a:cxn ang="0">
                <a:pos x="T6" y="T7"/>
              </a:cxn>
            </a:cxnLst>
            <a:rect l="0" t="0" r="r" b="b"/>
            <a:pathLst>
              <a:path w="1708" h="1189">
                <a:moveTo>
                  <a:pt x="1708" y="1"/>
                </a:moveTo>
                <a:lnTo>
                  <a:pt x="1379" y="0"/>
                </a:lnTo>
                <a:lnTo>
                  <a:pt x="0" y="1189"/>
                </a:lnTo>
                <a:lnTo>
                  <a:pt x="1708" y="1"/>
                </a:lnTo>
                <a:close/>
              </a:path>
            </a:pathLst>
          </a:custGeom>
          <a:solidFill>
            <a:srgbClr val="FFFFFF">
              <a:alpha val="50000"/>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9" name="Freeform 13"/>
          <p:cNvSpPr>
            <a:spLocks/>
          </p:cNvSpPr>
          <p:nvPr/>
        </p:nvSpPr>
        <p:spPr bwMode="gray">
          <a:xfrm>
            <a:off x="2498725" y="-9525"/>
            <a:ext cx="6105525" cy="6867525"/>
          </a:xfrm>
          <a:custGeom>
            <a:avLst/>
            <a:gdLst>
              <a:gd name="T0" fmla="*/ 3665 w 3846"/>
              <a:gd name="T1" fmla="*/ 0 h 4354"/>
              <a:gd name="T2" fmla="*/ 2122 w 3846"/>
              <a:gd name="T3" fmla="*/ 0 h 4354"/>
              <a:gd name="T4" fmla="*/ 0 w 3846"/>
              <a:gd name="T5" fmla="*/ 1339 h 4354"/>
              <a:gd name="T6" fmla="*/ 0 w 3846"/>
              <a:gd name="T7" fmla="*/ 1950 h 4354"/>
              <a:gd name="T8" fmla="*/ 1215 w 3846"/>
              <a:gd name="T9" fmla="*/ 4354 h 4354"/>
              <a:gd name="T10" fmla="*/ 1941 w 3846"/>
              <a:gd name="T11" fmla="*/ 4354 h 4354"/>
              <a:gd name="T12" fmla="*/ 72 w 3846"/>
              <a:gd name="T13" fmla="*/ 1877 h 4354"/>
              <a:gd name="T14" fmla="*/ 72 w 3846"/>
              <a:gd name="T15" fmla="*/ 1361 h 4354"/>
              <a:gd name="T16" fmla="*/ 3846 w 3846"/>
              <a:gd name="T17" fmla="*/ 0 h 4354"/>
              <a:gd name="T18" fmla="*/ 2122 w 3846"/>
              <a:gd name="T19"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6" h="4354">
                <a:moveTo>
                  <a:pt x="3665" y="0"/>
                </a:moveTo>
                <a:lnTo>
                  <a:pt x="2122" y="0"/>
                </a:lnTo>
                <a:lnTo>
                  <a:pt x="0" y="1339"/>
                </a:lnTo>
                <a:lnTo>
                  <a:pt x="0" y="1950"/>
                </a:lnTo>
                <a:lnTo>
                  <a:pt x="1215" y="4354"/>
                </a:lnTo>
                <a:lnTo>
                  <a:pt x="1941" y="4354"/>
                </a:lnTo>
                <a:lnTo>
                  <a:pt x="72" y="1877"/>
                </a:lnTo>
                <a:lnTo>
                  <a:pt x="72" y="1361"/>
                </a:lnTo>
                <a:lnTo>
                  <a:pt x="3846" y="0"/>
                </a:lnTo>
                <a:lnTo>
                  <a:pt x="2122" y="0"/>
                </a:lnTo>
              </a:path>
            </a:pathLst>
          </a:custGeom>
          <a:solidFill>
            <a:schemeClr va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0" name="Freeform 14"/>
          <p:cNvSpPr>
            <a:spLocks/>
          </p:cNvSpPr>
          <p:nvPr/>
        </p:nvSpPr>
        <p:spPr bwMode="gray">
          <a:xfrm>
            <a:off x="-9525" y="185738"/>
            <a:ext cx="2246313" cy="5984875"/>
          </a:xfrm>
          <a:custGeom>
            <a:avLst/>
            <a:gdLst>
              <a:gd name="T0" fmla="*/ 0 w 1415"/>
              <a:gd name="T1" fmla="*/ 0 h 3770"/>
              <a:gd name="T2" fmla="*/ 1415 w 1415"/>
              <a:gd name="T3" fmla="*/ 1197 h 3770"/>
              <a:gd name="T4" fmla="*/ 1415 w 1415"/>
              <a:gd name="T5" fmla="*/ 1862 h 3770"/>
              <a:gd name="T6" fmla="*/ 0 w 1415"/>
              <a:gd name="T7" fmla="*/ 3770 h 3770"/>
              <a:gd name="T8" fmla="*/ 0 w 1415"/>
              <a:gd name="T9" fmla="*/ 3272 h 3770"/>
              <a:gd name="T10" fmla="*/ 1376 w 1415"/>
              <a:gd name="T11" fmla="*/ 1801 h 3770"/>
              <a:gd name="T12" fmla="*/ 1376 w 1415"/>
              <a:gd name="T13" fmla="*/ 1272 h 3770"/>
              <a:gd name="T14" fmla="*/ 6 w 1415"/>
              <a:gd name="T15" fmla="*/ 962 h 3770"/>
              <a:gd name="T16" fmla="*/ 0 w 1415"/>
              <a:gd name="T17" fmla="*/ 0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5" h="3770">
                <a:moveTo>
                  <a:pt x="0" y="0"/>
                </a:moveTo>
                <a:lnTo>
                  <a:pt x="1415" y="1197"/>
                </a:lnTo>
                <a:lnTo>
                  <a:pt x="1415" y="1862"/>
                </a:lnTo>
                <a:lnTo>
                  <a:pt x="0" y="3770"/>
                </a:lnTo>
                <a:lnTo>
                  <a:pt x="0" y="3272"/>
                </a:lnTo>
                <a:lnTo>
                  <a:pt x="1376" y="1801"/>
                </a:lnTo>
                <a:lnTo>
                  <a:pt x="1376" y="1272"/>
                </a:lnTo>
                <a:lnTo>
                  <a:pt x="6" y="962"/>
                </a:lnTo>
                <a:lnTo>
                  <a:pt x="0" y="0"/>
                </a:lnTo>
                <a:close/>
              </a:path>
            </a:pathLst>
          </a:custGeom>
          <a:solidFill>
            <a:schemeClr val="accent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1" name="Freeform 15"/>
          <p:cNvSpPr>
            <a:spLocks/>
          </p:cNvSpPr>
          <p:nvPr/>
        </p:nvSpPr>
        <p:spPr bwMode="gray">
          <a:xfrm>
            <a:off x="2608263" y="642938"/>
            <a:ext cx="6540500" cy="6215062"/>
          </a:xfrm>
          <a:custGeom>
            <a:avLst/>
            <a:gdLst>
              <a:gd name="T0" fmla="*/ 4115 w 4120"/>
              <a:gd name="T1" fmla="*/ 0 h 3915"/>
              <a:gd name="T2" fmla="*/ 4120 w 4120"/>
              <a:gd name="T3" fmla="*/ 500 h 3915"/>
              <a:gd name="T4" fmla="*/ 61 w 4120"/>
              <a:gd name="T5" fmla="*/ 1059 h 3915"/>
              <a:gd name="T6" fmla="*/ 61 w 4120"/>
              <a:gd name="T7" fmla="*/ 1466 h 3915"/>
              <a:gd name="T8" fmla="*/ 2419 w 4120"/>
              <a:gd name="T9" fmla="*/ 3915 h 3915"/>
              <a:gd name="T10" fmla="*/ 1830 w 4120"/>
              <a:gd name="T11" fmla="*/ 3915 h 3915"/>
              <a:gd name="T12" fmla="*/ 0 w 4120"/>
              <a:gd name="T13" fmla="*/ 1449 h 3915"/>
              <a:gd name="T14" fmla="*/ 0 w 4120"/>
              <a:gd name="T15" fmla="*/ 967 h 3915"/>
              <a:gd name="T16" fmla="*/ 4115 w 4120"/>
              <a:gd name="T17" fmla="*/ 0 h 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0" h="3915">
                <a:moveTo>
                  <a:pt x="4115" y="0"/>
                </a:moveTo>
                <a:lnTo>
                  <a:pt x="4120" y="500"/>
                </a:lnTo>
                <a:lnTo>
                  <a:pt x="61" y="1059"/>
                </a:lnTo>
                <a:lnTo>
                  <a:pt x="61" y="1466"/>
                </a:lnTo>
                <a:lnTo>
                  <a:pt x="2419" y="3915"/>
                </a:lnTo>
                <a:lnTo>
                  <a:pt x="1830" y="3915"/>
                </a:lnTo>
                <a:lnTo>
                  <a:pt x="0" y="1449"/>
                </a:lnTo>
                <a:lnTo>
                  <a:pt x="0" y="967"/>
                </a:lnTo>
                <a:lnTo>
                  <a:pt x="4115" y="0"/>
                </a:lnTo>
                <a:close/>
              </a:path>
            </a:pathLst>
          </a:custGeom>
          <a:solidFill>
            <a:schemeClr val="tx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2" name="Freeform 16"/>
          <p:cNvSpPr>
            <a:spLocks/>
          </p:cNvSpPr>
          <p:nvPr/>
        </p:nvSpPr>
        <p:spPr bwMode="gray">
          <a:xfrm>
            <a:off x="2586038" y="-17463"/>
            <a:ext cx="6557962" cy="6875463"/>
          </a:xfrm>
          <a:custGeom>
            <a:avLst/>
            <a:gdLst>
              <a:gd name="T0" fmla="*/ 4131 w 4131"/>
              <a:gd name="T1" fmla="*/ 0 h 4348"/>
              <a:gd name="T2" fmla="*/ 4126 w 4131"/>
              <a:gd name="T3" fmla="*/ 494 h 4348"/>
              <a:gd name="T4" fmla="*/ 55 w 4131"/>
              <a:gd name="T5" fmla="*/ 1404 h 4348"/>
              <a:gd name="T6" fmla="*/ 55 w 4131"/>
              <a:gd name="T7" fmla="*/ 1853 h 4348"/>
              <a:gd name="T8" fmla="*/ 3156 w 4131"/>
              <a:gd name="T9" fmla="*/ 4348 h 4348"/>
              <a:gd name="T10" fmla="*/ 2067 w 4131"/>
              <a:gd name="T11" fmla="*/ 4348 h 4348"/>
              <a:gd name="T12" fmla="*/ 0 w 4131"/>
              <a:gd name="T13" fmla="*/ 1882 h 4348"/>
              <a:gd name="T14" fmla="*/ 0 w 4131"/>
              <a:gd name="T15" fmla="*/ 1355 h 4348"/>
              <a:gd name="T16" fmla="*/ 3615 w 4131"/>
              <a:gd name="T17" fmla="*/ 0 h 4348"/>
              <a:gd name="T18" fmla="*/ 4131 w 4131"/>
              <a:gd name="T19" fmla="*/ 0 h 4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1" h="4348">
                <a:moveTo>
                  <a:pt x="4131" y="0"/>
                </a:moveTo>
                <a:lnTo>
                  <a:pt x="4126" y="494"/>
                </a:lnTo>
                <a:lnTo>
                  <a:pt x="55" y="1404"/>
                </a:lnTo>
                <a:lnTo>
                  <a:pt x="55" y="1853"/>
                </a:lnTo>
                <a:lnTo>
                  <a:pt x="3156" y="4348"/>
                </a:lnTo>
                <a:lnTo>
                  <a:pt x="2067" y="4348"/>
                </a:lnTo>
                <a:lnTo>
                  <a:pt x="0" y="1882"/>
                </a:lnTo>
                <a:lnTo>
                  <a:pt x="0" y="1355"/>
                </a:lnTo>
                <a:lnTo>
                  <a:pt x="3615" y="0"/>
                </a:lnTo>
                <a:lnTo>
                  <a:pt x="4131"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3" name="Freeform 17"/>
          <p:cNvSpPr>
            <a:spLocks/>
          </p:cNvSpPr>
          <p:nvPr/>
        </p:nvSpPr>
        <p:spPr bwMode="gray">
          <a:xfrm>
            <a:off x="2771775" y="-26988"/>
            <a:ext cx="5761038" cy="2087563"/>
          </a:xfrm>
          <a:custGeom>
            <a:avLst/>
            <a:gdLst>
              <a:gd name="T0" fmla="*/ 0 w 3629"/>
              <a:gd name="T1" fmla="*/ 1315 h 1315"/>
              <a:gd name="T2" fmla="*/ 2858 w 3629"/>
              <a:gd name="T3" fmla="*/ 0 h 1315"/>
              <a:gd name="T4" fmla="*/ 3629 w 3629"/>
              <a:gd name="T5" fmla="*/ 0 h 1315"/>
              <a:gd name="T6" fmla="*/ 0 w 3629"/>
              <a:gd name="T7" fmla="*/ 1315 h 1315"/>
            </a:gdLst>
            <a:ahLst/>
            <a:cxnLst>
              <a:cxn ang="0">
                <a:pos x="T0" y="T1"/>
              </a:cxn>
              <a:cxn ang="0">
                <a:pos x="T2" y="T3"/>
              </a:cxn>
              <a:cxn ang="0">
                <a:pos x="T4" y="T5"/>
              </a:cxn>
              <a:cxn ang="0">
                <a:pos x="T6" y="T7"/>
              </a:cxn>
            </a:cxnLst>
            <a:rect l="0" t="0" r="r" b="b"/>
            <a:pathLst>
              <a:path w="3629" h="1315">
                <a:moveTo>
                  <a:pt x="0" y="1315"/>
                </a:moveTo>
                <a:lnTo>
                  <a:pt x="2858" y="0"/>
                </a:lnTo>
                <a:lnTo>
                  <a:pt x="3629" y="0"/>
                </a:lnTo>
                <a:lnTo>
                  <a:pt x="0" y="1315"/>
                </a:lnTo>
                <a:close/>
              </a:path>
            </a:pathLst>
          </a:custGeom>
          <a:solidFill>
            <a:srgbClr val="FFFFFF">
              <a:alpha val="50000"/>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4" name="Freeform 18"/>
          <p:cNvSpPr>
            <a:spLocks/>
          </p:cNvSpPr>
          <p:nvPr/>
        </p:nvSpPr>
        <p:spPr bwMode="gray">
          <a:xfrm>
            <a:off x="2555875" y="2924175"/>
            <a:ext cx="3384550" cy="3944938"/>
          </a:xfrm>
          <a:custGeom>
            <a:avLst/>
            <a:gdLst>
              <a:gd name="T0" fmla="*/ 0 w 2132"/>
              <a:gd name="T1" fmla="*/ 0 h 2495"/>
              <a:gd name="T2" fmla="*/ 2132 w 2132"/>
              <a:gd name="T3" fmla="*/ 2495 h 2495"/>
              <a:gd name="T4" fmla="*/ 1814 w 2132"/>
              <a:gd name="T5" fmla="*/ 2495 h 2495"/>
              <a:gd name="T6" fmla="*/ 0 w 2132"/>
              <a:gd name="T7" fmla="*/ 0 h 2495"/>
            </a:gdLst>
            <a:ahLst/>
            <a:cxnLst>
              <a:cxn ang="0">
                <a:pos x="T0" y="T1"/>
              </a:cxn>
              <a:cxn ang="0">
                <a:pos x="T2" y="T3"/>
              </a:cxn>
              <a:cxn ang="0">
                <a:pos x="T4" y="T5"/>
              </a:cxn>
              <a:cxn ang="0">
                <a:pos x="T6" y="T7"/>
              </a:cxn>
            </a:cxnLst>
            <a:rect l="0" t="0" r="r" b="b"/>
            <a:pathLst>
              <a:path w="2132" h="2495">
                <a:moveTo>
                  <a:pt x="0" y="0"/>
                </a:moveTo>
                <a:lnTo>
                  <a:pt x="2132" y="2495"/>
                </a:lnTo>
                <a:lnTo>
                  <a:pt x="1814" y="2495"/>
                </a:lnTo>
                <a:lnTo>
                  <a:pt x="0" y="0"/>
                </a:lnTo>
                <a:close/>
              </a:path>
            </a:pathLst>
          </a:custGeom>
          <a:solidFill>
            <a:srgbClr val="FFFFFF">
              <a:alpha val="35001"/>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0" name="Freeform 24"/>
          <p:cNvSpPr>
            <a:spLocks/>
          </p:cNvSpPr>
          <p:nvPr/>
        </p:nvSpPr>
        <p:spPr bwMode="gray">
          <a:xfrm>
            <a:off x="-19050" y="180975"/>
            <a:ext cx="2262188" cy="1914525"/>
          </a:xfrm>
          <a:custGeom>
            <a:avLst/>
            <a:gdLst>
              <a:gd name="T0" fmla="*/ 1425 w 1425"/>
              <a:gd name="T1" fmla="*/ 1206 h 1206"/>
              <a:gd name="T2" fmla="*/ 0 w 1425"/>
              <a:gd name="T3" fmla="*/ 0 h 1206"/>
              <a:gd name="T4" fmla="*/ 0 w 1425"/>
              <a:gd name="T5" fmla="*/ 186 h 1206"/>
              <a:gd name="T6" fmla="*/ 1425 w 1425"/>
              <a:gd name="T7" fmla="*/ 1206 h 1206"/>
            </a:gdLst>
            <a:ahLst/>
            <a:cxnLst>
              <a:cxn ang="0">
                <a:pos x="T0" y="T1"/>
              </a:cxn>
              <a:cxn ang="0">
                <a:pos x="T2" y="T3"/>
              </a:cxn>
              <a:cxn ang="0">
                <a:pos x="T4" y="T5"/>
              </a:cxn>
              <a:cxn ang="0">
                <a:pos x="T6" y="T7"/>
              </a:cxn>
            </a:cxnLst>
            <a:rect l="0" t="0" r="r" b="b"/>
            <a:pathLst>
              <a:path w="1425" h="1206">
                <a:moveTo>
                  <a:pt x="1425" y="1206"/>
                </a:moveTo>
                <a:lnTo>
                  <a:pt x="0" y="0"/>
                </a:lnTo>
                <a:lnTo>
                  <a:pt x="0" y="186"/>
                </a:lnTo>
                <a:lnTo>
                  <a:pt x="1425" y="1206"/>
                </a:lnTo>
                <a:close/>
              </a:path>
            </a:pathLst>
          </a:custGeom>
          <a:solidFill>
            <a:srgbClr val="333333">
              <a:alpha val="39999"/>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1" name="Freeform 25"/>
          <p:cNvSpPr>
            <a:spLocks/>
          </p:cNvSpPr>
          <p:nvPr/>
        </p:nvSpPr>
        <p:spPr bwMode="gray">
          <a:xfrm>
            <a:off x="-12700" y="3105150"/>
            <a:ext cx="2327275" cy="3762375"/>
          </a:xfrm>
          <a:custGeom>
            <a:avLst/>
            <a:gdLst>
              <a:gd name="T0" fmla="*/ 0 w 1466"/>
              <a:gd name="T1" fmla="*/ 2248 h 2370"/>
              <a:gd name="T2" fmla="*/ 1466 w 1466"/>
              <a:gd name="T3" fmla="*/ 0 h 2370"/>
              <a:gd name="T4" fmla="*/ 194 w 1466"/>
              <a:gd name="T5" fmla="*/ 2370 h 2370"/>
              <a:gd name="T6" fmla="*/ 4 w 1466"/>
              <a:gd name="T7" fmla="*/ 2364 h 2370"/>
              <a:gd name="T8" fmla="*/ 0 w 1466"/>
              <a:gd name="T9" fmla="*/ 2248 h 2370"/>
            </a:gdLst>
            <a:ahLst/>
            <a:cxnLst>
              <a:cxn ang="0">
                <a:pos x="T0" y="T1"/>
              </a:cxn>
              <a:cxn ang="0">
                <a:pos x="T2" y="T3"/>
              </a:cxn>
              <a:cxn ang="0">
                <a:pos x="T4" y="T5"/>
              </a:cxn>
              <a:cxn ang="0">
                <a:pos x="T6" y="T7"/>
              </a:cxn>
              <a:cxn ang="0">
                <a:pos x="T8" y="T9"/>
              </a:cxn>
            </a:cxnLst>
            <a:rect l="0" t="0" r="r" b="b"/>
            <a:pathLst>
              <a:path w="1466" h="2370">
                <a:moveTo>
                  <a:pt x="0" y="2248"/>
                </a:moveTo>
                <a:lnTo>
                  <a:pt x="1466" y="0"/>
                </a:lnTo>
                <a:lnTo>
                  <a:pt x="194" y="2370"/>
                </a:lnTo>
                <a:lnTo>
                  <a:pt x="4" y="2364"/>
                </a:lnTo>
                <a:lnTo>
                  <a:pt x="0" y="2248"/>
                </a:lnTo>
                <a:close/>
              </a:path>
            </a:pathLst>
          </a:custGeom>
          <a:solidFill>
            <a:schemeClr val="fo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2" name="Freeform 26"/>
          <p:cNvSpPr>
            <a:spLocks/>
          </p:cNvSpPr>
          <p:nvPr/>
        </p:nvSpPr>
        <p:spPr bwMode="gray">
          <a:xfrm>
            <a:off x="-9525" y="1403350"/>
            <a:ext cx="2317750" cy="5265738"/>
          </a:xfrm>
          <a:custGeom>
            <a:avLst/>
            <a:gdLst>
              <a:gd name="T0" fmla="*/ 6 w 1460"/>
              <a:gd name="T1" fmla="*/ 0 h 3317"/>
              <a:gd name="T2" fmla="*/ 6 w 1460"/>
              <a:gd name="T3" fmla="*/ 643 h 3317"/>
              <a:gd name="T4" fmla="*/ 1410 w 1460"/>
              <a:gd name="T5" fmla="*/ 564 h 3317"/>
              <a:gd name="T6" fmla="*/ 1410 w 1460"/>
              <a:gd name="T7" fmla="*/ 1049 h 3317"/>
              <a:gd name="T8" fmla="*/ 0 w 1460"/>
              <a:gd name="T9" fmla="*/ 2852 h 3317"/>
              <a:gd name="T10" fmla="*/ 0 w 1460"/>
              <a:gd name="T11" fmla="*/ 3317 h 3317"/>
              <a:gd name="T12" fmla="*/ 1460 w 1460"/>
              <a:gd name="T13" fmla="*/ 1062 h 3317"/>
              <a:gd name="T14" fmla="*/ 1460 w 1460"/>
              <a:gd name="T15" fmla="*/ 505 h 3317"/>
              <a:gd name="T16" fmla="*/ 6 w 1460"/>
              <a:gd name="T17" fmla="*/ 0 h 3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 h="3317">
                <a:moveTo>
                  <a:pt x="6" y="0"/>
                </a:moveTo>
                <a:lnTo>
                  <a:pt x="6" y="643"/>
                </a:lnTo>
                <a:lnTo>
                  <a:pt x="1410" y="564"/>
                </a:lnTo>
                <a:lnTo>
                  <a:pt x="1410" y="1049"/>
                </a:lnTo>
                <a:lnTo>
                  <a:pt x="0" y="2852"/>
                </a:lnTo>
                <a:lnTo>
                  <a:pt x="0" y="3317"/>
                </a:lnTo>
                <a:lnTo>
                  <a:pt x="1460" y="1062"/>
                </a:lnTo>
                <a:lnTo>
                  <a:pt x="1460" y="505"/>
                </a:lnTo>
                <a:lnTo>
                  <a:pt x="6"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4132" name="Group 36"/>
          <p:cNvGrpSpPr>
            <a:grpSpLocks/>
          </p:cNvGrpSpPr>
          <p:nvPr/>
        </p:nvGrpSpPr>
        <p:grpSpPr bwMode="auto">
          <a:xfrm>
            <a:off x="0" y="-19050"/>
            <a:ext cx="9153525" cy="6886575"/>
            <a:chOff x="0" y="0"/>
            <a:chExt cx="5760" cy="4326"/>
          </a:xfrm>
        </p:grpSpPr>
        <p:pic>
          <p:nvPicPr>
            <p:cNvPr id="4131" name="Picture 35" descr="11"/>
            <p:cNvPicPr>
              <a:picLocks noChangeAspect="1" noChangeArrowheads="1"/>
            </p:cNvPicPr>
            <p:nvPr userDrawn="1"/>
          </p:nvPicPr>
          <p:blipFill>
            <a:blip r:embed="rId3">
              <a:extLst>
                <a:ext uri="{28A0092B-C50C-407E-A947-70E740481C1C}">
                  <a14:useLocalDpi xmlns="" xmlns:a14="http://schemas.microsoft.com/office/drawing/2010/main" val="0"/>
                </a:ext>
              </a:extLst>
            </a:blip>
            <a:srcRect/>
            <a:stretch>
              <a:fillRect/>
            </a:stretch>
          </p:blipFill>
          <p:spPr bwMode="gray">
            <a:xfrm>
              <a:off x="0" y="0"/>
              <a:ext cx="5760" cy="4326"/>
            </a:xfrm>
            <a:prstGeom prst="rect">
              <a:avLst/>
            </a:prstGeom>
            <a:noFill/>
            <a:extLst>
              <a:ext uri="{909E8E84-426E-40dd-AFC4-6F175D3DCCD1}">
                <a14:hiddenFill xmlns="" xmlns:a14="http://schemas.microsoft.com/office/drawing/2010/main">
                  <a:solidFill>
                    <a:srgbClr val="FFFFFF"/>
                  </a:solidFill>
                </a14:hiddenFill>
              </a:ext>
            </a:extLst>
          </p:spPr>
        </p:pic>
        <p:sp>
          <p:nvSpPr>
            <p:cNvPr id="4123" name="Rectangle 27"/>
            <p:cNvSpPr>
              <a:spLocks noChangeArrowheads="1"/>
            </p:cNvSpPr>
            <p:nvPr userDrawn="1"/>
          </p:nvSpPr>
          <p:spPr bwMode="gray">
            <a:xfrm>
              <a:off x="212" y="462"/>
              <a:ext cx="5334" cy="34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pic>
        <p:nvPicPr>
          <p:cNvPr id="4115" name="Picture 19" descr="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gray">
          <a:xfrm>
            <a:off x="4141788" y="4041775"/>
            <a:ext cx="415925" cy="415925"/>
          </a:xfrm>
          <a:prstGeom prst="rect">
            <a:avLst/>
          </a:prstGeom>
          <a:noFill/>
          <a:extLst>
            <a:ext uri="{909E8E84-426E-40dd-AFC4-6F175D3DCCD1}">
              <a14:hiddenFill xmlns="" xmlns:a14="http://schemas.microsoft.com/office/drawing/2010/main">
                <a:solidFill>
                  <a:srgbClr val="FFFFFF"/>
                </a:solidFill>
              </a14:hiddenFill>
            </a:ext>
          </a:extLst>
        </p:spPr>
      </p:pic>
      <p:sp>
        <p:nvSpPr>
          <p:cNvPr id="4100" name="Rectangle 4"/>
          <p:cNvSpPr>
            <a:spLocks noGrp="1" noChangeArrowheads="1"/>
          </p:cNvSpPr>
          <p:nvPr>
            <p:ph type="dt" sz="half" idx="2"/>
          </p:nvPr>
        </p:nvSpPr>
        <p:spPr>
          <a:xfrm>
            <a:off x="457200" y="6245225"/>
            <a:ext cx="2133600" cy="476250"/>
          </a:xfrm>
        </p:spPr>
        <p:txBody>
          <a:bodyPr/>
          <a:lstStyle>
            <a:lvl1pPr>
              <a:defRPr/>
            </a:lvl1pPr>
          </a:lstStyle>
          <a:p>
            <a:endParaRPr lang="en-US" altLang="zh-CN"/>
          </a:p>
        </p:txBody>
      </p:sp>
      <p:sp>
        <p:nvSpPr>
          <p:cNvPr id="4098" name="Rectangle 2"/>
          <p:cNvSpPr>
            <a:spLocks noGrp="1" noChangeArrowheads="1"/>
          </p:cNvSpPr>
          <p:nvPr>
            <p:ph type="ctrTitle"/>
          </p:nvPr>
        </p:nvSpPr>
        <p:spPr>
          <a:xfrm>
            <a:off x="985838" y="3787775"/>
            <a:ext cx="7772400" cy="885825"/>
          </a:xfrm>
        </p:spPr>
        <p:txBody>
          <a:bodyPr/>
          <a:lstStyle>
            <a:lvl1pPr algn="r">
              <a:defRPr/>
            </a:lvl1pPr>
          </a:lstStyle>
          <a:p>
            <a:pPr lvl="0"/>
            <a:r>
              <a:rPr lang="zh-CN" altLang="en-US" noProof="0" smtClean="0"/>
              <a:t>单击此处编辑母版标题样式</a:t>
            </a:r>
            <a:endParaRPr lang="en-US" altLang="zh-CN" noProof="0" smtClean="0"/>
          </a:p>
        </p:txBody>
      </p:sp>
      <p:sp>
        <p:nvSpPr>
          <p:cNvPr id="4099" name="Rectangle 3"/>
          <p:cNvSpPr>
            <a:spLocks noGrp="1" noChangeArrowheads="1"/>
          </p:cNvSpPr>
          <p:nvPr>
            <p:ph type="subTitle" idx="1"/>
          </p:nvPr>
        </p:nvSpPr>
        <p:spPr>
          <a:xfrm>
            <a:off x="4629150" y="3505200"/>
            <a:ext cx="4129088" cy="457200"/>
          </a:xfrm>
        </p:spPr>
        <p:txBody>
          <a:bodyPr/>
          <a:lstStyle>
            <a:lvl1pPr marL="0" indent="0" algn="dist">
              <a:buFontTx/>
              <a:buNone/>
              <a:defRPr sz="2000" b="1">
                <a:solidFill>
                  <a:srgbClr val="777777"/>
                </a:solidFill>
              </a:defRPr>
            </a:lvl1pPr>
          </a:lstStyle>
          <a:p>
            <a:pPr lvl="0"/>
            <a:r>
              <a:rPr lang="zh-CN" altLang="en-US" noProof="0" smtClean="0"/>
              <a:t>单击此处编辑母版副标题样式</a:t>
            </a:r>
            <a:endParaRPr lang="en-US" altLang="zh-CN" noProof="0" smtClean="0"/>
          </a:p>
        </p:txBody>
      </p:sp>
      <p:sp>
        <p:nvSpPr>
          <p:cNvPr id="4101" name="Rectangle 5"/>
          <p:cNvSpPr>
            <a:spLocks noGrp="1" noChangeArrowheads="1"/>
          </p:cNvSpPr>
          <p:nvPr>
            <p:ph type="ftr" sz="quarter" idx="3"/>
          </p:nvPr>
        </p:nvSpPr>
        <p:spPr>
          <a:xfrm>
            <a:off x="3124200" y="6245225"/>
            <a:ext cx="2895600" cy="476250"/>
          </a:xfrm>
        </p:spPr>
        <p:txBody>
          <a:bodyPr/>
          <a:lstStyle>
            <a:lvl1pPr>
              <a:defRPr/>
            </a:lvl1pPr>
          </a:lstStyle>
          <a:p>
            <a:endParaRPr lang="en-US" altLang="zh-CN"/>
          </a:p>
        </p:txBody>
      </p:sp>
      <p:sp>
        <p:nvSpPr>
          <p:cNvPr id="4102" name="Rectangle 6"/>
          <p:cNvSpPr>
            <a:spLocks noGrp="1" noChangeArrowheads="1"/>
          </p:cNvSpPr>
          <p:nvPr>
            <p:ph type="sldNum" sz="quarter" idx="4"/>
          </p:nvPr>
        </p:nvSpPr>
        <p:spPr>
          <a:xfrm>
            <a:off x="6553200" y="6245225"/>
            <a:ext cx="2133600" cy="476250"/>
          </a:xfrm>
        </p:spPr>
        <p:txBody>
          <a:bodyPr/>
          <a:lstStyle>
            <a:lvl1pPr>
              <a:defRPr/>
            </a:lvl1pPr>
          </a:lstStyle>
          <a:p>
            <a:fld id="{52B4415D-A346-7345-A86A-237197B27E0D}" type="slidenum">
              <a:rPr lang="en-US" altLang="zh-CN"/>
              <a:pPr/>
              <a:t>‹#›</a:t>
            </a:fld>
            <a:endParaRPr lang="en-US" altLang="zh-CN"/>
          </a:p>
        </p:txBody>
      </p:sp>
      <p:sp>
        <p:nvSpPr>
          <p:cNvPr id="4146" name="Rectangle 50"/>
          <p:cNvSpPr>
            <a:spLocks noChangeArrowheads="1"/>
          </p:cNvSpPr>
          <p:nvPr/>
        </p:nvSpPr>
        <p:spPr bwMode="gray">
          <a:xfrm>
            <a:off x="341313" y="722313"/>
            <a:ext cx="8478837" cy="54102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3" name="图片 2" descr="管理学院Logo（宋体）.png"/>
          <p:cNvPicPr>
            <a:picLocks noChangeAspect="1"/>
          </p:cNvPicPr>
          <p:nvPr userDrawn="1"/>
        </p:nvPicPr>
        <p:blipFill>
          <a:blip r:embed="rId5">
            <a:extLst>
              <a:ext uri="{28A0092B-C50C-407E-A947-70E740481C1C}">
                <a14:useLocalDpi xmlns="" xmlns:a14="http://schemas.microsoft.com/office/drawing/2010/main" val="0"/>
              </a:ext>
            </a:extLst>
          </a:blip>
          <a:stretch>
            <a:fillRect/>
          </a:stretch>
        </p:blipFill>
        <p:spPr>
          <a:xfrm>
            <a:off x="304800" y="6199954"/>
            <a:ext cx="3200400" cy="581846"/>
          </a:xfrm>
          <a:prstGeom prst="rect">
            <a:avLst/>
          </a:prstGeom>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369FE28F-FFEC-C04C-B749-301934A8CA2D}" type="slidenum">
              <a:rPr lang="en-US" altLang="zh-CN"/>
              <a:pPr/>
              <a:t>‹#›</a:t>
            </a:fld>
            <a:endParaRPr lang="en-US" altLang="zh-CN"/>
          </a:p>
        </p:txBody>
      </p:sp>
    </p:spTree>
    <p:extLst>
      <p:ext uri="{BB962C8B-B14F-4D97-AF65-F5344CB8AC3E}">
        <p14:creationId xmlns="" xmlns:p14="http://schemas.microsoft.com/office/powerpoint/2010/main" val="102786630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8438"/>
            <a:ext cx="2057400" cy="59277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198438"/>
            <a:ext cx="6019800" cy="59277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F3D8181B-F63A-144A-81B6-52FAC94C7E32}" type="slidenum">
              <a:rPr lang="en-US" altLang="zh-CN"/>
              <a:pPr/>
              <a:t>‹#›</a:t>
            </a:fld>
            <a:endParaRPr lang="en-US" altLang="zh-CN"/>
          </a:p>
        </p:txBody>
      </p:sp>
    </p:spTree>
    <p:extLst>
      <p:ext uri="{BB962C8B-B14F-4D97-AF65-F5344CB8AC3E}">
        <p14:creationId xmlns="" xmlns:p14="http://schemas.microsoft.com/office/powerpoint/2010/main" val="35384938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903288" y="198438"/>
            <a:ext cx="6302375" cy="11430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r>
              <a:rPr lang="zh-CN" altLang="en-US" smtClean="0"/>
              <a:t>单击图标添加图表</a:t>
            </a:r>
            <a:endParaRPr lang="zh-CN" altLang="en-US"/>
          </a:p>
        </p:txBody>
      </p:sp>
      <p:sp>
        <p:nvSpPr>
          <p:cNvPr id="4" name="日期占位符 3"/>
          <p:cNvSpPr>
            <a:spLocks noGrp="1"/>
          </p:cNvSpPr>
          <p:nvPr>
            <p:ph type="dt" sz="half" idx="10"/>
          </p:nvPr>
        </p:nvSpPr>
        <p:spPr>
          <a:xfrm>
            <a:off x="457200" y="6283325"/>
            <a:ext cx="2133600" cy="3048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83325"/>
            <a:ext cx="2895600" cy="304800"/>
          </a:xfrm>
        </p:spPr>
        <p:txBody>
          <a:bodyPr/>
          <a:lstStyle>
            <a:lvl1pPr>
              <a:defRPr/>
            </a:lvl1pPr>
          </a:lstStyle>
          <a:p>
            <a:endParaRPr lang="en-US" altLang="zh-CN"/>
          </a:p>
        </p:txBody>
      </p:sp>
      <p:sp>
        <p:nvSpPr>
          <p:cNvPr id="6" name="幻灯片编号占位符 5"/>
          <p:cNvSpPr>
            <a:spLocks noGrp="1"/>
          </p:cNvSpPr>
          <p:nvPr>
            <p:ph type="sldNum" sz="quarter" idx="12"/>
          </p:nvPr>
        </p:nvSpPr>
        <p:spPr>
          <a:xfrm>
            <a:off x="6553200" y="6283325"/>
            <a:ext cx="2133600" cy="304800"/>
          </a:xfrm>
        </p:spPr>
        <p:txBody>
          <a:bodyPr/>
          <a:lstStyle>
            <a:lvl1pPr>
              <a:defRPr/>
            </a:lvl1pPr>
          </a:lstStyle>
          <a:p>
            <a:fld id="{812B6D76-3AEC-3D4B-9CC6-501B4ED7B67D}" type="slidenum">
              <a:rPr lang="en-US" altLang="zh-CN"/>
              <a:pPr/>
              <a:t>‹#›</a:t>
            </a:fld>
            <a:endParaRPr lang="en-US" altLang="zh-CN"/>
          </a:p>
        </p:txBody>
      </p:sp>
    </p:spTree>
    <p:extLst>
      <p:ext uri="{BB962C8B-B14F-4D97-AF65-F5344CB8AC3E}">
        <p14:creationId xmlns="" xmlns:p14="http://schemas.microsoft.com/office/powerpoint/2010/main" val="981745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63641463-ED3E-2C47-900A-82B773FE61CD}" type="slidenum">
              <a:rPr lang="en-US" altLang="zh-CN"/>
              <a:pPr/>
              <a:t>‹#›</a:t>
            </a:fld>
            <a:endParaRPr lang="en-US" altLang="zh-CN"/>
          </a:p>
        </p:txBody>
      </p:sp>
      <p:pic>
        <p:nvPicPr>
          <p:cNvPr id="9" name="图片 8" descr="管理学院Logo（宋体）.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152400" y="6248435"/>
            <a:ext cx="2514600" cy="457165"/>
          </a:xfrm>
          <a:prstGeom prst="rect">
            <a:avLst/>
          </a:prstGeom>
        </p:spPr>
      </p:pic>
    </p:spTree>
    <p:extLst>
      <p:ext uri="{BB962C8B-B14F-4D97-AF65-F5344CB8AC3E}">
        <p14:creationId xmlns="" xmlns:p14="http://schemas.microsoft.com/office/powerpoint/2010/main" val="6310944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A8EE47F8-5909-3948-BD69-B436ED247E00}" type="slidenum">
              <a:rPr lang="en-US" altLang="zh-CN"/>
              <a:pPr/>
              <a:t>‹#›</a:t>
            </a:fld>
            <a:endParaRPr lang="en-US" altLang="zh-CN"/>
          </a:p>
        </p:txBody>
      </p:sp>
    </p:spTree>
    <p:extLst>
      <p:ext uri="{BB962C8B-B14F-4D97-AF65-F5344CB8AC3E}">
        <p14:creationId xmlns="" xmlns:p14="http://schemas.microsoft.com/office/powerpoint/2010/main" val="19822978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E220F198-8545-B943-BD3D-AC486460BBAD}" type="slidenum">
              <a:rPr lang="en-US" altLang="zh-CN"/>
              <a:pPr/>
              <a:t>‹#›</a:t>
            </a:fld>
            <a:endParaRPr lang="en-US" altLang="zh-CN"/>
          </a:p>
        </p:txBody>
      </p:sp>
    </p:spTree>
    <p:extLst>
      <p:ext uri="{BB962C8B-B14F-4D97-AF65-F5344CB8AC3E}">
        <p14:creationId xmlns="" xmlns:p14="http://schemas.microsoft.com/office/powerpoint/2010/main" val="357767266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幻灯片编号占位符 8"/>
          <p:cNvSpPr>
            <a:spLocks noGrp="1"/>
          </p:cNvSpPr>
          <p:nvPr>
            <p:ph type="sldNum" sz="quarter" idx="12"/>
          </p:nvPr>
        </p:nvSpPr>
        <p:spPr/>
        <p:txBody>
          <a:bodyPr/>
          <a:lstStyle>
            <a:lvl1pPr>
              <a:defRPr/>
            </a:lvl1pPr>
          </a:lstStyle>
          <a:p>
            <a:fld id="{373A2B60-AFAA-4348-9AF4-AAC199865F41}" type="slidenum">
              <a:rPr lang="en-US" altLang="zh-CN"/>
              <a:pPr/>
              <a:t>‹#›</a:t>
            </a:fld>
            <a:endParaRPr lang="en-US" altLang="zh-CN"/>
          </a:p>
        </p:txBody>
      </p:sp>
    </p:spTree>
    <p:extLst>
      <p:ext uri="{BB962C8B-B14F-4D97-AF65-F5344CB8AC3E}">
        <p14:creationId xmlns="" xmlns:p14="http://schemas.microsoft.com/office/powerpoint/2010/main" val="24938567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幻灯片编号占位符 4"/>
          <p:cNvSpPr>
            <a:spLocks noGrp="1"/>
          </p:cNvSpPr>
          <p:nvPr>
            <p:ph type="sldNum" sz="quarter" idx="12"/>
          </p:nvPr>
        </p:nvSpPr>
        <p:spPr/>
        <p:txBody>
          <a:bodyPr/>
          <a:lstStyle>
            <a:lvl1pPr>
              <a:defRPr/>
            </a:lvl1pPr>
          </a:lstStyle>
          <a:p>
            <a:fld id="{EA3F7D4C-44A0-1A43-AF0B-1EA66610B5CB}" type="slidenum">
              <a:rPr lang="en-US" altLang="zh-CN"/>
              <a:pPr/>
              <a:t>‹#›</a:t>
            </a:fld>
            <a:endParaRPr lang="en-US" altLang="zh-CN"/>
          </a:p>
        </p:txBody>
      </p:sp>
    </p:spTree>
    <p:extLst>
      <p:ext uri="{BB962C8B-B14F-4D97-AF65-F5344CB8AC3E}">
        <p14:creationId xmlns="" xmlns:p14="http://schemas.microsoft.com/office/powerpoint/2010/main" val="41259653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幻灯片编号占位符 3"/>
          <p:cNvSpPr>
            <a:spLocks noGrp="1"/>
          </p:cNvSpPr>
          <p:nvPr>
            <p:ph type="sldNum" sz="quarter" idx="12"/>
          </p:nvPr>
        </p:nvSpPr>
        <p:spPr/>
        <p:txBody>
          <a:bodyPr/>
          <a:lstStyle>
            <a:lvl1pPr>
              <a:defRPr/>
            </a:lvl1pPr>
          </a:lstStyle>
          <a:p>
            <a:fld id="{C4F9311C-DF9A-984D-94F6-B6709135A07D}" type="slidenum">
              <a:rPr lang="en-US" altLang="zh-CN"/>
              <a:pPr/>
              <a:t>‹#›</a:t>
            </a:fld>
            <a:endParaRPr lang="en-US" altLang="zh-CN"/>
          </a:p>
        </p:txBody>
      </p:sp>
    </p:spTree>
    <p:extLst>
      <p:ext uri="{BB962C8B-B14F-4D97-AF65-F5344CB8AC3E}">
        <p14:creationId xmlns="" xmlns:p14="http://schemas.microsoft.com/office/powerpoint/2010/main" val="27143426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1FECC305-CDD8-2544-BBBA-267745F2714D}" type="slidenum">
              <a:rPr lang="en-US" altLang="zh-CN"/>
              <a:pPr/>
              <a:t>‹#›</a:t>
            </a:fld>
            <a:endParaRPr lang="en-US" altLang="zh-CN"/>
          </a:p>
        </p:txBody>
      </p:sp>
    </p:spTree>
    <p:extLst>
      <p:ext uri="{BB962C8B-B14F-4D97-AF65-F5344CB8AC3E}">
        <p14:creationId xmlns="" xmlns:p14="http://schemas.microsoft.com/office/powerpoint/2010/main" val="18470965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23B8D09B-0A6C-2345-B583-35536CB61153}" type="slidenum">
              <a:rPr lang="en-US" altLang="zh-CN"/>
              <a:pPr/>
              <a:t>‹#›</a:t>
            </a:fld>
            <a:endParaRPr lang="en-US" altLang="zh-CN"/>
          </a:p>
        </p:txBody>
      </p:sp>
    </p:spTree>
    <p:extLst>
      <p:ext uri="{BB962C8B-B14F-4D97-AF65-F5344CB8AC3E}">
        <p14:creationId xmlns="" xmlns:p14="http://schemas.microsoft.com/office/powerpoint/2010/main" val="9242325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Freeform 9"/>
          <p:cNvSpPr>
            <a:spLocks/>
          </p:cNvSpPr>
          <p:nvPr/>
        </p:nvSpPr>
        <p:spPr bwMode="gray">
          <a:xfrm>
            <a:off x="7658100" y="0"/>
            <a:ext cx="1104900" cy="6848475"/>
          </a:xfrm>
          <a:custGeom>
            <a:avLst/>
            <a:gdLst>
              <a:gd name="T0" fmla="*/ 312 w 696"/>
              <a:gd name="T1" fmla="*/ 0 h 4314"/>
              <a:gd name="T2" fmla="*/ 528 w 696"/>
              <a:gd name="T3" fmla="*/ 444 h 4314"/>
              <a:gd name="T4" fmla="*/ 696 w 696"/>
              <a:gd name="T5" fmla="*/ 960 h 4314"/>
              <a:gd name="T6" fmla="*/ 426 w 696"/>
              <a:gd name="T7" fmla="*/ 4314 h 4314"/>
              <a:gd name="T8" fmla="*/ 108 w 696"/>
              <a:gd name="T9" fmla="*/ 4314 h 4314"/>
              <a:gd name="T10" fmla="*/ 648 w 696"/>
              <a:gd name="T11" fmla="*/ 960 h 4314"/>
              <a:gd name="T12" fmla="*/ 456 w 696"/>
              <a:gd name="T13" fmla="*/ 432 h 4314"/>
              <a:gd name="T14" fmla="*/ 0 w 696"/>
              <a:gd name="T15" fmla="*/ 0 h 4314"/>
              <a:gd name="T16" fmla="*/ 312 w 696"/>
              <a:gd name="T17" fmla="*/ 0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314">
                <a:moveTo>
                  <a:pt x="312" y="0"/>
                </a:moveTo>
                <a:lnTo>
                  <a:pt x="528" y="444"/>
                </a:lnTo>
                <a:lnTo>
                  <a:pt x="696" y="960"/>
                </a:lnTo>
                <a:lnTo>
                  <a:pt x="426" y="4314"/>
                </a:lnTo>
                <a:lnTo>
                  <a:pt x="108" y="4314"/>
                </a:lnTo>
                <a:lnTo>
                  <a:pt x="648" y="960"/>
                </a:lnTo>
                <a:lnTo>
                  <a:pt x="456" y="432"/>
                </a:lnTo>
                <a:lnTo>
                  <a:pt x="0" y="0"/>
                </a:lnTo>
                <a:lnTo>
                  <a:pt x="312" y="0"/>
                </a:lnTo>
                <a:close/>
              </a:path>
            </a:pathLst>
          </a:custGeom>
          <a:solidFill>
            <a:schemeClr va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4" name="Freeform 10"/>
          <p:cNvSpPr>
            <a:spLocks/>
          </p:cNvSpPr>
          <p:nvPr/>
        </p:nvSpPr>
        <p:spPr bwMode="gray">
          <a:xfrm>
            <a:off x="1066800" y="0"/>
            <a:ext cx="7543800" cy="6858000"/>
          </a:xfrm>
          <a:custGeom>
            <a:avLst/>
            <a:gdLst>
              <a:gd name="T0" fmla="*/ 0 w 4752"/>
              <a:gd name="T1" fmla="*/ 0 h 4320"/>
              <a:gd name="T2" fmla="*/ 1536 w 4752"/>
              <a:gd name="T3" fmla="*/ 0 h 4320"/>
              <a:gd name="T4" fmla="*/ 4590 w 4752"/>
              <a:gd name="T5" fmla="*/ 450 h 4320"/>
              <a:gd name="T6" fmla="*/ 4752 w 4752"/>
              <a:gd name="T7" fmla="*/ 972 h 4320"/>
              <a:gd name="T8" fmla="*/ 3600 w 4752"/>
              <a:gd name="T9" fmla="*/ 4320 h 4320"/>
              <a:gd name="T10" fmla="*/ 3312 w 4752"/>
              <a:gd name="T11" fmla="*/ 4320 h 4320"/>
              <a:gd name="T12" fmla="*/ 4712 w 4752"/>
              <a:gd name="T13" fmla="*/ 994 h 4320"/>
              <a:gd name="T14" fmla="*/ 4518 w 4752"/>
              <a:gd name="T15" fmla="*/ 524 h 4320"/>
              <a:gd name="T16" fmla="*/ 0 w 4752"/>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2" h="4320">
                <a:moveTo>
                  <a:pt x="0" y="0"/>
                </a:moveTo>
                <a:lnTo>
                  <a:pt x="1536" y="0"/>
                </a:lnTo>
                <a:lnTo>
                  <a:pt x="4590" y="450"/>
                </a:lnTo>
                <a:lnTo>
                  <a:pt x="4752" y="972"/>
                </a:lnTo>
                <a:lnTo>
                  <a:pt x="3600" y="4320"/>
                </a:lnTo>
                <a:lnTo>
                  <a:pt x="3312" y="4320"/>
                </a:lnTo>
                <a:lnTo>
                  <a:pt x="4712" y="994"/>
                </a:lnTo>
                <a:lnTo>
                  <a:pt x="4518" y="524"/>
                </a:lnTo>
                <a:lnTo>
                  <a:pt x="0" y="0"/>
                </a:lnTo>
                <a:close/>
              </a:path>
            </a:pathLst>
          </a:custGeom>
          <a:solidFill>
            <a:schemeClr val="accent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5" name="Freeform 11"/>
          <p:cNvSpPr>
            <a:spLocks/>
          </p:cNvSpPr>
          <p:nvPr/>
        </p:nvSpPr>
        <p:spPr bwMode="gray">
          <a:xfrm>
            <a:off x="5486400" y="1657350"/>
            <a:ext cx="2990850" cy="5200650"/>
          </a:xfrm>
          <a:custGeom>
            <a:avLst/>
            <a:gdLst>
              <a:gd name="T0" fmla="*/ 384 w 1884"/>
              <a:gd name="T1" fmla="*/ 3276 h 3276"/>
              <a:gd name="T2" fmla="*/ 1884 w 1884"/>
              <a:gd name="T3" fmla="*/ 0 h 3276"/>
              <a:gd name="T4" fmla="*/ 0 w 1884"/>
              <a:gd name="T5" fmla="*/ 3276 h 3276"/>
              <a:gd name="T6" fmla="*/ 384 w 1884"/>
              <a:gd name="T7" fmla="*/ 3276 h 3276"/>
            </a:gdLst>
            <a:ahLst/>
            <a:cxnLst>
              <a:cxn ang="0">
                <a:pos x="T0" y="T1"/>
              </a:cxn>
              <a:cxn ang="0">
                <a:pos x="T2" y="T3"/>
              </a:cxn>
              <a:cxn ang="0">
                <a:pos x="T4" y="T5"/>
              </a:cxn>
              <a:cxn ang="0">
                <a:pos x="T6" y="T7"/>
              </a:cxn>
            </a:cxnLst>
            <a:rect l="0" t="0" r="r" b="b"/>
            <a:pathLst>
              <a:path w="1884" h="3276">
                <a:moveTo>
                  <a:pt x="384" y="3276"/>
                </a:moveTo>
                <a:lnTo>
                  <a:pt x="1884" y="0"/>
                </a:lnTo>
                <a:lnTo>
                  <a:pt x="0" y="3276"/>
                </a:lnTo>
                <a:lnTo>
                  <a:pt x="384" y="3276"/>
                </a:lnTo>
                <a:close/>
              </a:path>
            </a:pathLst>
          </a:custGeom>
          <a:solidFill>
            <a:srgbClr val="E0E0E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6" name="Freeform 12"/>
          <p:cNvSpPr>
            <a:spLocks/>
          </p:cNvSpPr>
          <p:nvPr/>
        </p:nvSpPr>
        <p:spPr bwMode="gray">
          <a:xfrm>
            <a:off x="3429000" y="0"/>
            <a:ext cx="5172075" cy="6858000"/>
          </a:xfrm>
          <a:custGeom>
            <a:avLst/>
            <a:gdLst>
              <a:gd name="T0" fmla="*/ 0 w 3258"/>
              <a:gd name="T1" fmla="*/ 0 h 4320"/>
              <a:gd name="T2" fmla="*/ 3082 w 3258"/>
              <a:gd name="T3" fmla="*/ 475 h 4320"/>
              <a:gd name="T4" fmla="*/ 3210 w 3258"/>
              <a:gd name="T5" fmla="*/ 936 h 4320"/>
              <a:gd name="T6" fmla="*/ 1728 w 3258"/>
              <a:gd name="T7" fmla="*/ 4320 h 4320"/>
              <a:gd name="T8" fmla="*/ 1872 w 3258"/>
              <a:gd name="T9" fmla="*/ 4320 h 4320"/>
              <a:gd name="T10" fmla="*/ 3258 w 3258"/>
              <a:gd name="T11" fmla="*/ 912 h 4320"/>
              <a:gd name="T12" fmla="*/ 3120 w 3258"/>
              <a:gd name="T13" fmla="*/ 432 h 4320"/>
              <a:gd name="T14" fmla="*/ 1296 w 3258"/>
              <a:gd name="T15" fmla="*/ 0 h 4320"/>
              <a:gd name="T16" fmla="*/ 0 w 32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8" h="4320">
                <a:moveTo>
                  <a:pt x="0" y="0"/>
                </a:moveTo>
                <a:lnTo>
                  <a:pt x="3082" y="475"/>
                </a:lnTo>
                <a:lnTo>
                  <a:pt x="3210" y="936"/>
                </a:lnTo>
                <a:lnTo>
                  <a:pt x="1728" y="4320"/>
                </a:lnTo>
                <a:lnTo>
                  <a:pt x="1872" y="4320"/>
                </a:lnTo>
                <a:lnTo>
                  <a:pt x="3258" y="912"/>
                </a:lnTo>
                <a:lnTo>
                  <a:pt x="3120" y="432"/>
                </a:lnTo>
                <a:lnTo>
                  <a:pt x="1296" y="0"/>
                </a:lnTo>
                <a:lnTo>
                  <a:pt x="0"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8" name="Freeform 14"/>
          <p:cNvSpPr>
            <a:spLocks/>
          </p:cNvSpPr>
          <p:nvPr/>
        </p:nvSpPr>
        <p:spPr bwMode="gray">
          <a:xfrm>
            <a:off x="8382000" y="0"/>
            <a:ext cx="762000" cy="1143000"/>
          </a:xfrm>
          <a:custGeom>
            <a:avLst/>
            <a:gdLst>
              <a:gd name="T0" fmla="*/ 48 w 480"/>
              <a:gd name="T1" fmla="*/ 0 h 720"/>
              <a:gd name="T2" fmla="*/ 0 w 480"/>
              <a:gd name="T3" fmla="*/ 96 h 720"/>
              <a:gd name="T4" fmla="*/ 354 w 480"/>
              <a:gd name="T5" fmla="*/ 690 h 720"/>
              <a:gd name="T6" fmla="*/ 480 w 480"/>
              <a:gd name="T7" fmla="*/ 720 h 720"/>
              <a:gd name="T8" fmla="*/ 480 w 480"/>
              <a:gd name="T9" fmla="*/ 576 h 720"/>
              <a:gd name="T10" fmla="*/ 48 w 480"/>
              <a:gd name="T11" fmla="*/ 96 h 720"/>
              <a:gd name="T12" fmla="*/ 89 w 480"/>
              <a:gd name="T13" fmla="*/ 0 h 720"/>
              <a:gd name="T14" fmla="*/ 48 w 480"/>
              <a:gd name="T15" fmla="*/ 0 h 7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720">
                <a:moveTo>
                  <a:pt x="48" y="0"/>
                </a:moveTo>
                <a:lnTo>
                  <a:pt x="0" y="96"/>
                </a:lnTo>
                <a:lnTo>
                  <a:pt x="354" y="690"/>
                </a:lnTo>
                <a:lnTo>
                  <a:pt x="480" y="720"/>
                </a:lnTo>
                <a:lnTo>
                  <a:pt x="480" y="576"/>
                </a:lnTo>
                <a:lnTo>
                  <a:pt x="48" y="96"/>
                </a:lnTo>
                <a:lnTo>
                  <a:pt x="89" y="0"/>
                </a:lnTo>
                <a:lnTo>
                  <a:pt x="48" y="0"/>
                </a:lnTo>
                <a:close/>
              </a:path>
            </a:pathLst>
          </a:custGeom>
          <a:solidFill>
            <a:schemeClr val="bg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9" name="Freeform 15"/>
          <p:cNvSpPr>
            <a:spLocks/>
          </p:cNvSpPr>
          <p:nvPr/>
        </p:nvSpPr>
        <p:spPr bwMode="gray">
          <a:xfrm>
            <a:off x="8610600" y="228600"/>
            <a:ext cx="533400" cy="533400"/>
          </a:xfrm>
          <a:custGeom>
            <a:avLst/>
            <a:gdLst>
              <a:gd name="T0" fmla="*/ 336 w 336"/>
              <a:gd name="T1" fmla="*/ 336 h 336"/>
              <a:gd name="T2" fmla="*/ 0 w 336"/>
              <a:gd name="T3" fmla="*/ 0 h 336"/>
              <a:gd name="T4" fmla="*/ 336 w 336"/>
              <a:gd name="T5" fmla="*/ 240 h 336"/>
              <a:gd name="T6" fmla="*/ 336 w 336"/>
              <a:gd name="T7" fmla="*/ 336 h 336"/>
            </a:gdLst>
            <a:ahLst/>
            <a:cxnLst>
              <a:cxn ang="0">
                <a:pos x="T0" y="T1"/>
              </a:cxn>
              <a:cxn ang="0">
                <a:pos x="T2" y="T3"/>
              </a:cxn>
              <a:cxn ang="0">
                <a:pos x="T4" y="T5"/>
              </a:cxn>
              <a:cxn ang="0">
                <a:pos x="T6" y="T7"/>
              </a:cxn>
            </a:cxnLst>
            <a:rect l="0" t="0" r="r" b="b"/>
            <a:pathLst>
              <a:path w="336" h="336">
                <a:moveTo>
                  <a:pt x="336" y="336"/>
                </a:moveTo>
                <a:lnTo>
                  <a:pt x="0" y="0"/>
                </a:lnTo>
                <a:lnTo>
                  <a:pt x="336" y="240"/>
                </a:lnTo>
                <a:lnTo>
                  <a:pt x="336" y="336"/>
                </a:lnTo>
                <a:close/>
              </a:path>
            </a:pathLst>
          </a:custGeom>
          <a:solidFill>
            <a:schemeClr val="tx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73" name="Group 49"/>
          <p:cNvGrpSpPr>
            <a:grpSpLocks/>
          </p:cNvGrpSpPr>
          <p:nvPr/>
        </p:nvGrpSpPr>
        <p:grpSpPr bwMode="auto">
          <a:xfrm>
            <a:off x="5562600" y="0"/>
            <a:ext cx="3267075" cy="6858000"/>
            <a:chOff x="3504" y="0"/>
            <a:chExt cx="2058" cy="4320"/>
          </a:xfrm>
        </p:grpSpPr>
        <p:sp>
          <p:nvSpPr>
            <p:cNvPr id="1037" name="Freeform 13"/>
            <p:cNvSpPr>
              <a:spLocks/>
            </p:cNvSpPr>
            <p:nvPr userDrawn="1"/>
          </p:nvSpPr>
          <p:spPr bwMode="gray">
            <a:xfrm>
              <a:off x="3504" y="0"/>
              <a:ext cx="2058" cy="4320"/>
            </a:xfrm>
            <a:custGeom>
              <a:avLst/>
              <a:gdLst>
                <a:gd name="T0" fmla="*/ 0 w 2058"/>
                <a:gd name="T1" fmla="*/ 0 h 4320"/>
                <a:gd name="T2" fmla="*/ 1056 w 2058"/>
                <a:gd name="T3" fmla="*/ 0 h 4320"/>
                <a:gd name="T4" fmla="*/ 1854 w 2058"/>
                <a:gd name="T5" fmla="*/ 402 h 4320"/>
                <a:gd name="T6" fmla="*/ 2058 w 2058"/>
                <a:gd name="T7" fmla="*/ 972 h 4320"/>
                <a:gd name="T8" fmla="*/ 1296 w 2058"/>
                <a:gd name="T9" fmla="*/ 4320 h 4320"/>
                <a:gd name="T10" fmla="*/ 720 w 2058"/>
                <a:gd name="T11" fmla="*/ 4320 h 4320"/>
                <a:gd name="T12" fmla="*/ 1920 w 2058"/>
                <a:gd name="T13" fmla="*/ 912 h 4320"/>
                <a:gd name="T14" fmla="*/ 1776 w 2058"/>
                <a:gd name="T15" fmla="*/ 432 h 4320"/>
                <a:gd name="T16" fmla="*/ 0 w 20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8" h="4320">
                  <a:moveTo>
                    <a:pt x="0" y="0"/>
                  </a:moveTo>
                  <a:lnTo>
                    <a:pt x="1056" y="0"/>
                  </a:lnTo>
                  <a:lnTo>
                    <a:pt x="1854" y="402"/>
                  </a:lnTo>
                  <a:lnTo>
                    <a:pt x="2058" y="972"/>
                  </a:lnTo>
                  <a:lnTo>
                    <a:pt x="1296" y="4320"/>
                  </a:lnTo>
                  <a:lnTo>
                    <a:pt x="720" y="4320"/>
                  </a:lnTo>
                  <a:lnTo>
                    <a:pt x="1920" y="912"/>
                  </a:lnTo>
                  <a:lnTo>
                    <a:pt x="1776" y="432"/>
                  </a:lnTo>
                  <a:lnTo>
                    <a:pt x="0" y="0"/>
                  </a:lnTo>
                  <a:close/>
                </a:path>
              </a:pathLst>
            </a:custGeom>
            <a:solidFill>
              <a:schemeClr val="accent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47" name="Freeform 23"/>
            <p:cNvSpPr>
              <a:spLocks/>
            </p:cNvSpPr>
            <p:nvPr userDrawn="1"/>
          </p:nvSpPr>
          <p:spPr bwMode="gray">
            <a:xfrm>
              <a:off x="4217" y="1056"/>
              <a:ext cx="1152" cy="3264"/>
            </a:xfrm>
            <a:custGeom>
              <a:avLst/>
              <a:gdLst>
                <a:gd name="T0" fmla="*/ 0 w 1152"/>
                <a:gd name="T1" fmla="*/ 3264 h 3264"/>
                <a:gd name="T2" fmla="*/ 1152 w 1152"/>
                <a:gd name="T3" fmla="*/ 0 h 3264"/>
                <a:gd name="T4" fmla="*/ 96 w 1152"/>
                <a:gd name="T5" fmla="*/ 3264 h 3264"/>
                <a:gd name="T6" fmla="*/ 0 w 1152"/>
                <a:gd name="T7" fmla="*/ 3264 h 3264"/>
              </a:gdLst>
              <a:ahLst/>
              <a:cxnLst>
                <a:cxn ang="0">
                  <a:pos x="T0" y="T1"/>
                </a:cxn>
                <a:cxn ang="0">
                  <a:pos x="T2" y="T3"/>
                </a:cxn>
                <a:cxn ang="0">
                  <a:pos x="T4" y="T5"/>
                </a:cxn>
                <a:cxn ang="0">
                  <a:pos x="T6" y="T7"/>
                </a:cxn>
              </a:cxnLst>
              <a:rect l="0" t="0" r="r" b="b"/>
              <a:pathLst>
                <a:path w="1152" h="3264">
                  <a:moveTo>
                    <a:pt x="0" y="3264"/>
                  </a:moveTo>
                  <a:lnTo>
                    <a:pt x="1152" y="0"/>
                  </a:lnTo>
                  <a:lnTo>
                    <a:pt x="96" y="3264"/>
                  </a:lnTo>
                  <a:lnTo>
                    <a:pt x="0" y="3264"/>
                  </a:lnTo>
                  <a:close/>
                </a:path>
              </a:pathLst>
            </a:custGeom>
            <a:solidFill>
              <a:schemeClr val="fo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grpSp>
        <p:nvGrpSpPr>
          <p:cNvPr id="1046" name="Group 22"/>
          <p:cNvGrpSpPr>
            <a:grpSpLocks/>
          </p:cNvGrpSpPr>
          <p:nvPr/>
        </p:nvGrpSpPr>
        <p:grpSpPr bwMode="auto">
          <a:xfrm>
            <a:off x="142875" y="765175"/>
            <a:ext cx="8858250" cy="5943600"/>
            <a:chOff x="90" y="480"/>
            <a:chExt cx="5580" cy="3744"/>
          </a:xfrm>
        </p:grpSpPr>
        <p:sp>
          <p:nvSpPr>
            <p:cNvPr id="1040" name="Rectangle 16"/>
            <p:cNvSpPr>
              <a:spLocks noChangeArrowheads="1"/>
            </p:cNvSpPr>
            <p:nvPr userDrawn="1"/>
          </p:nvSpPr>
          <p:spPr bwMode="gray">
            <a:xfrm>
              <a:off x="90" y="480"/>
              <a:ext cx="5580" cy="3744"/>
            </a:xfrm>
            <a:prstGeom prst="rect">
              <a:avLst/>
            </a:prstGeom>
            <a:solidFill>
              <a:srgbClr val="FFFFFF">
                <a:alpha val="69000"/>
              </a:srgbClr>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41" name="Rectangle 17"/>
            <p:cNvSpPr>
              <a:spLocks noChangeArrowheads="1"/>
            </p:cNvSpPr>
            <p:nvPr userDrawn="1"/>
          </p:nvSpPr>
          <p:spPr bwMode="gray">
            <a:xfrm>
              <a:off x="90" y="480"/>
              <a:ext cx="5580" cy="3744"/>
            </a:xfrm>
            <a:prstGeom prst="rect">
              <a:avLst/>
            </a:prstGeom>
            <a:solidFill>
              <a:srgbClr val="FFFFFF">
                <a:alpha val="69000"/>
              </a:srgbClr>
            </a:solidFill>
            <a:ln w="9525">
              <a:solidFill>
                <a:srgbClr val="80808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42" name="Rectangle 18"/>
          <p:cNvSpPr>
            <a:spLocks noChangeArrowheads="1"/>
          </p:cNvSpPr>
          <p:nvPr/>
        </p:nvSpPr>
        <p:spPr bwMode="gray">
          <a:xfrm>
            <a:off x="381000" y="676275"/>
            <a:ext cx="6248400" cy="15240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1043" name="Picture 19" descr="2"/>
          <p:cNvPicPr>
            <a:picLocks noChangeAspect="1" noChangeArrowheads="1"/>
          </p:cNvPicPr>
          <p:nvPr/>
        </p:nvPicPr>
        <p:blipFill>
          <a:blip r:embed="rId14">
            <a:extLst>
              <a:ext uri="{28A0092B-C50C-407E-A947-70E740481C1C}">
                <a14:useLocalDpi xmlns="" xmlns:a14="http://schemas.microsoft.com/office/drawing/2010/main" val="0"/>
              </a:ext>
            </a:extLst>
          </a:blip>
          <a:srcRect/>
          <a:stretch>
            <a:fillRect/>
          </a:stretch>
        </p:blipFill>
        <p:spPr bwMode="gray">
          <a:xfrm>
            <a:off x="500063" y="577850"/>
            <a:ext cx="371475" cy="371475"/>
          </a:xfrm>
          <a:prstGeom prst="rect">
            <a:avLst/>
          </a:prstGeom>
          <a:noFill/>
          <a:extLst>
            <a:ext uri="{909E8E84-426E-40dd-AFC4-6F175D3DCCD1}">
              <a14:hiddenFill xmlns=""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903288" y="198438"/>
            <a:ext cx="6302375"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ltLang="zh-CN"/>
          </a:p>
        </p:txBody>
      </p:sp>
      <p:sp>
        <p:nvSpPr>
          <p:cNvPr id="1028" name="Rectangle 4"/>
          <p:cNvSpPr>
            <a:spLocks noGrp="1" noChangeArrowheads="1"/>
          </p:cNvSpPr>
          <p:nvPr>
            <p:ph type="dt" sz="half" idx="2"/>
          </p:nvPr>
        </p:nvSpPr>
        <p:spPr bwMode="gray">
          <a:xfrm>
            <a:off x="457200" y="6283325"/>
            <a:ext cx="2133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gray">
          <a:xfrm>
            <a:off x="3124200" y="6283325"/>
            <a:ext cx="2895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gray">
          <a:xfrm>
            <a:off x="6553200" y="6283325"/>
            <a:ext cx="2133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9132BE39-7FD0-BC4C-9960-3B5CDFF62EF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l" rtl="0" eaLnBrk="1" fontAlgn="base" hangingPunct="1">
        <a:spcBef>
          <a:spcPct val="0"/>
        </a:spcBef>
        <a:spcAft>
          <a:spcPct val="0"/>
        </a:spcAft>
        <a:defRPr sz="4200" b="1">
          <a:solidFill>
            <a:srgbClr val="000000"/>
          </a:solidFill>
          <a:latin typeface="+mj-lt"/>
          <a:ea typeface="+mj-ea"/>
          <a:cs typeface="+mj-cs"/>
        </a:defRPr>
      </a:lvl1pPr>
      <a:lvl2pPr algn="l" rtl="0" eaLnBrk="1" fontAlgn="base" hangingPunct="1">
        <a:spcBef>
          <a:spcPct val="0"/>
        </a:spcBef>
        <a:spcAft>
          <a:spcPct val="0"/>
        </a:spcAft>
        <a:defRPr sz="4200" b="1">
          <a:solidFill>
            <a:srgbClr val="000000"/>
          </a:solidFill>
          <a:latin typeface="Arial" charset="0"/>
          <a:ea typeface="宋体" charset="0"/>
        </a:defRPr>
      </a:lvl2pPr>
      <a:lvl3pPr algn="l" rtl="0" eaLnBrk="1" fontAlgn="base" hangingPunct="1">
        <a:spcBef>
          <a:spcPct val="0"/>
        </a:spcBef>
        <a:spcAft>
          <a:spcPct val="0"/>
        </a:spcAft>
        <a:defRPr sz="4200" b="1">
          <a:solidFill>
            <a:srgbClr val="000000"/>
          </a:solidFill>
          <a:latin typeface="Arial" charset="0"/>
          <a:ea typeface="宋体" charset="0"/>
        </a:defRPr>
      </a:lvl3pPr>
      <a:lvl4pPr algn="l" rtl="0" eaLnBrk="1" fontAlgn="base" hangingPunct="1">
        <a:spcBef>
          <a:spcPct val="0"/>
        </a:spcBef>
        <a:spcAft>
          <a:spcPct val="0"/>
        </a:spcAft>
        <a:defRPr sz="4200" b="1">
          <a:solidFill>
            <a:srgbClr val="000000"/>
          </a:solidFill>
          <a:latin typeface="Arial" charset="0"/>
          <a:ea typeface="宋体" charset="0"/>
        </a:defRPr>
      </a:lvl4pPr>
      <a:lvl5pPr algn="l" rtl="0" eaLnBrk="1" fontAlgn="base" hangingPunct="1">
        <a:spcBef>
          <a:spcPct val="0"/>
        </a:spcBef>
        <a:spcAft>
          <a:spcPct val="0"/>
        </a:spcAft>
        <a:defRPr sz="4200" b="1">
          <a:solidFill>
            <a:srgbClr val="000000"/>
          </a:solidFill>
          <a:latin typeface="Arial" charset="0"/>
          <a:ea typeface="宋体" charset="0"/>
        </a:defRPr>
      </a:lvl5pPr>
      <a:lvl6pPr marL="457200" algn="l" rtl="0" eaLnBrk="1" fontAlgn="base" hangingPunct="1">
        <a:spcBef>
          <a:spcPct val="0"/>
        </a:spcBef>
        <a:spcAft>
          <a:spcPct val="0"/>
        </a:spcAft>
        <a:defRPr sz="4200" b="1">
          <a:solidFill>
            <a:srgbClr val="000000"/>
          </a:solidFill>
          <a:latin typeface="Arial" charset="0"/>
          <a:ea typeface="宋体" charset="0"/>
        </a:defRPr>
      </a:lvl6pPr>
      <a:lvl7pPr marL="914400" algn="l" rtl="0" eaLnBrk="1" fontAlgn="base" hangingPunct="1">
        <a:spcBef>
          <a:spcPct val="0"/>
        </a:spcBef>
        <a:spcAft>
          <a:spcPct val="0"/>
        </a:spcAft>
        <a:defRPr sz="4200" b="1">
          <a:solidFill>
            <a:srgbClr val="000000"/>
          </a:solidFill>
          <a:latin typeface="Arial" charset="0"/>
          <a:ea typeface="宋体" charset="0"/>
        </a:defRPr>
      </a:lvl7pPr>
      <a:lvl8pPr marL="1371600" algn="l" rtl="0" eaLnBrk="1" fontAlgn="base" hangingPunct="1">
        <a:spcBef>
          <a:spcPct val="0"/>
        </a:spcBef>
        <a:spcAft>
          <a:spcPct val="0"/>
        </a:spcAft>
        <a:defRPr sz="4200" b="1">
          <a:solidFill>
            <a:srgbClr val="000000"/>
          </a:solidFill>
          <a:latin typeface="Arial" charset="0"/>
          <a:ea typeface="宋体" charset="0"/>
        </a:defRPr>
      </a:lvl8pPr>
      <a:lvl9pPr marL="1828800" algn="l" rtl="0" eaLnBrk="1" fontAlgn="base" hangingPunct="1">
        <a:spcBef>
          <a:spcPct val="0"/>
        </a:spcBef>
        <a:spcAft>
          <a:spcPct val="0"/>
        </a:spcAft>
        <a:defRPr sz="4200" b="1">
          <a:solidFill>
            <a:srgbClr val="000000"/>
          </a:solidFill>
          <a:latin typeface="Arial" charset="0"/>
          <a:ea typeface="宋体"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zh-CN" altLang="en-US" dirty="0" smtClean="0"/>
              <a:t>              第六章 战略</a:t>
            </a:r>
            <a:endParaRPr lang="en-US" altLang="zh-CN" dirty="0"/>
          </a:p>
        </p:txBody>
      </p:sp>
      <p:sp>
        <p:nvSpPr>
          <p:cNvPr id="2051" name="Rectangle 3"/>
          <p:cNvSpPr>
            <a:spLocks noGrp="1" noChangeArrowheads="1"/>
          </p:cNvSpPr>
          <p:nvPr>
            <p:ph type="subTitle" idx="1"/>
          </p:nvPr>
        </p:nvSpPr>
        <p:spPr/>
        <p:txBody>
          <a:bodyPr/>
          <a:lstStyle/>
          <a:p>
            <a:r>
              <a:rPr lang="zh-CN" altLang="en-US" dirty="0" smtClean="0"/>
              <a:t>管理学原理</a:t>
            </a:r>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457200" y="228600"/>
            <a:ext cx="8229600" cy="392113"/>
          </a:xfrm>
        </p:spPr>
        <p:txBody>
          <a:bodyPr/>
          <a:lstStyle/>
          <a:p>
            <a:endParaRPr lang="zh-CN" altLang="en-US" b="0" smtClean="0"/>
          </a:p>
        </p:txBody>
      </p:sp>
      <p:sp>
        <p:nvSpPr>
          <p:cNvPr id="27651" name="Rectangle 3"/>
          <p:cNvSpPr>
            <a:spLocks noGrp="1" noChangeArrowheads="1"/>
          </p:cNvSpPr>
          <p:nvPr>
            <p:ph type="body" idx="4294967295"/>
          </p:nvPr>
        </p:nvSpPr>
        <p:spPr>
          <a:xfrm>
            <a:off x="468313" y="692150"/>
            <a:ext cx="8229600" cy="5343525"/>
          </a:xfrm>
        </p:spPr>
        <p:txBody>
          <a:bodyPr/>
          <a:lstStyle/>
          <a:p>
            <a:r>
              <a:rPr lang="en-US" altLang="zh-CN" b="1" smtClean="0">
                <a:latin typeface="宋体" pitchFamily="2" charset="-122"/>
                <a:ea typeface="宋体" pitchFamily="2" charset="-122"/>
              </a:rPr>
              <a:t>6.3.2</a:t>
            </a:r>
            <a:r>
              <a:rPr lang="zh-CN" altLang="en-US" b="1" smtClean="0">
                <a:latin typeface="宋体" pitchFamily="2" charset="-122"/>
                <a:ea typeface="宋体" pitchFamily="2" charset="-122"/>
              </a:rPr>
              <a:t>公司层战略框架</a:t>
            </a:r>
            <a:r>
              <a:rPr lang="zh-CN" altLang="en-US" smtClean="0"/>
              <a:t> </a:t>
            </a:r>
            <a:endParaRPr lang="en-US" altLang="zh-CN" sz="3600" b="1"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b="1" smtClean="0">
              <a:latin typeface="宋体" pitchFamily="2" charset="-122"/>
              <a:ea typeface="宋体" pitchFamily="2" charset="-122"/>
            </a:endParaRPr>
          </a:p>
          <a:p>
            <a:pPr>
              <a:lnSpc>
                <a:spcPts val="4000"/>
              </a:lnSpc>
              <a:spcBef>
                <a:spcPct val="0"/>
              </a:spcBef>
              <a:buFont typeface="Wingdings" pitchFamily="2" charset="2"/>
              <a:buNone/>
            </a:pPr>
            <a:endParaRPr lang="en-US" altLang="zh-CN" sz="4000" smtClean="0"/>
          </a:p>
          <a:p>
            <a:endParaRPr lang="zh-CN" altLang="en-US" b="1" smtClean="0">
              <a:latin typeface="宋体" pitchFamily="2" charset="-122"/>
              <a:ea typeface="宋体" pitchFamily="2" charset="-122"/>
            </a:endParaRPr>
          </a:p>
        </p:txBody>
      </p:sp>
      <p:pic>
        <p:nvPicPr>
          <p:cNvPr id="27652" name="Picture 4"/>
          <p:cNvPicPr>
            <a:picLocks noChangeAspect="1" noChangeArrowheads="1"/>
          </p:cNvPicPr>
          <p:nvPr/>
        </p:nvPicPr>
        <p:blipFill>
          <a:blip r:embed="rId2"/>
          <a:srcRect/>
          <a:stretch>
            <a:fillRect/>
          </a:stretch>
        </p:blipFill>
        <p:spPr bwMode="auto">
          <a:xfrm>
            <a:off x="468313" y="1484313"/>
            <a:ext cx="7991475" cy="4406900"/>
          </a:xfrm>
          <a:prstGeom prst="rect">
            <a:avLst/>
          </a:prstGeom>
          <a:noFill/>
          <a:ln w="9525" algn="ctr">
            <a:noFill/>
            <a:miter lim="800000"/>
            <a:headEnd/>
            <a:tailEnd/>
          </a:ln>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lstStyle/>
          <a:p>
            <a:endParaRPr lang="zh-CN" altLang="en-US" smtClean="0"/>
          </a:p>
        </p:txBody>
      </p:sp>
      <p:pic>
        <p:nvPicPr>
          <p:cNvPr id="28675" name="Picture 4" descr="GL8Zt1"/>
          <p:cNvPicPr>
            <a:picLocks noGrp="1" noChangeAspect="1" noChangeArrowheads="1"/>
          </p:cNvPicPr>
          <p:nvPr>
            <p:ph type="body" idx="4294967295"/>
          </p:nvPr>
        </p:nvPicPr>
        <p:blipFill>
          <a:blip r:embed="rId2">
            <a:grayscl/>
          </a:blip>
          <a:srcRect/>
          <a:stretch>
            <a:fillRect/>
          </a:stretch>
        </p:blipFill>
        <p:spPr>
          <a:xfrm>
            <a:off x="2700338" y="404813"/>
            <a:ext cx="3948112" cy="5400675"/>
          </a:xfrm>
        </p:spPr>
      </p:pic>
      <p:sp>
        <p:nvSpPr>
          <p:cNvPr id="28676" name="Text Box 5"/>
          <p:cNvSpPr txBox="1">
            <a:spLocks noChangeArrowheads="1"/>
          </p:cNvSpPr>
          <p:nvPr/>
        </p:nvSpPr>
        <p:spPr bwMode="auto">
          <a:xfrm>
            <a:off x="2700338" y="6092825"/>
            <a:ext cx="3887787" cy="384175"/>
          </a:xfrm>
          <a:prstGeom prst="rect">
            <a:avLst/>
          </a:prstGeom>
          <a:noFill/>
          <a:ln w="9525" algn="ctr">
            <a:noFill/>
            <a:miter lim="800000"/>
            <a:headEnd/>
            <a:tailEnd/>
          </a:ln>
        </p:spPr>
        <p:txBody>
          <a:bodyPr>
            <a:spAutoFit/>
          </a:bodyPr>
          <a:lstStyle/>
          <a:p>
            <a:pPr marL="342900" indent="-342900">
              <a:spcBef>
                <a:spcPct val="50000"/>
              </a:spcBef>
            </a:pPr>
            <a:r>
              <a:rPr lang="zh-CN" altLang="en-US"/>
              <a:t>图</a:t>
            </a:r>
            <a:r>
              <a:rPr lang="en-US" altLang="zh-CN"/>
              <a:t>6-2 SWOT</a:t>
            </a:r>
            <a:r>
              <a:rPr lang="zh-CN" altLang="en-US"/>
              <a:t>战略过程分析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1027"/>
          <p:cNvSpPr>
            <a:spLocks noGrp="1" noChangeArrowheads="1"/>
          </p:cNvSpPr>
          <p:nvPr>
            <p:ph type="body" sz="half" idx="4294967295"/>
          </p:nvPr>
        </p:nvSpPr>
        <p:spPr>
          <a:xfrm>
            <a:off x="457200" y="1676400"/>
            <a:ext cx="8686800" cy="1181100"/>
          </a:xfrm>
        </p:spPr>
        <p:txBody>
          <a:bodyPr/>
          <a:lstStyle/>
          <a:p>
            <a:endParaRPr lang="zh-CN" altLang="en-US" sz="2400" dirty="0" smtClean="0"/>
          </a:p>
          <a:p>
            <a:endParaRPr lang="zh-CN" altLang="en-US" sz="2400" dirty="0" smtClean="0"/>
          </a:p>
          <a:p>
            <a:pPr>
              <a:buFontTx/>
              <a:buNone/>
            </a:pPr>
            <a:endParaRPr lang="zh-CN" altLang="en-US" sz="2400" dirty="0" smtClean="0"/>
          </a:p>
        </p:txBody>
      </p:sp>
      <p:grpSp>
        <p:nvGrpSpPr>
          <p:cNvPr id="2" name="组合 4"/>
          <p:cNvGrpSpPr>
            <a:grpSpLocks/>
          </p:cNvGrpSpPr>
          <p:nvPr/>
        </p:nvGrpSpPr>
        <p:grpSpPr bwMode="auto">
          <a:xfrm>
            <a:off x="260350" y="844550"/>
            <a:ext cx="4959350" cy="182563"/>
            <a:chOff x="3151461" y="6000456"/>
            <a:chExt cx="4225279" cy="182583"/>
          </a:xfrm>
        </p:grpSpPr>
        <p:sp>
          <p:nvSpPr>
            <p:cNvPr id="1037" name="Line 48"/>
            <p:cNvSpPr>
              <a:spLocks noChangeShapeType="1"/>
            </p:cNvSpPr>
            <p:nvPr/>
          </p:nvSpPr>
          <p:spPr bwMode="auto">
            <a:xfrm>
              <a:off x="3416300" y="6140450"/>
              <a:ext cx="3960440" cy="0"/>
            </a:xfrm>
            <a:prstGeom prst="line">
              <a:avLst/>
            </a:prstGeom>
            <a:noFill/>
            <a:ln w="25400">
              <a:solidFill>
                <a:srgbClr val="5F5F5F"/>
              </a:solidFill>
              <a:prstDash val="sysDot"/>
              <a:round/>
              <a:headEnd/>
              <a:tailEnd type="oval" w="med" len="med"/>
            </a:ln>
          </p:spPr>
          <p:txBody>
            <a:bodyPr wrap="none" anchor="ctr"/>
            <a:lstStyle/>
            <a:p>
              <a:endParaRPr lang="zh-CN" altLang="en-US"/>
            </a:p>
          </p:txBody>
        </p:sp>
        <p:sp>
          <p:nvSpPr>
            <p:cNvPr id="1038" name="AutoShape 45"/>
            <p:cNvSpPr>
              <a:spLocks noChangeArrowheads="1"/>
            </p:cNvSpPr>
            <p:nvPr/>
          </p:nvSpPr>
          <p:spPr bwMode="gray">
            <a:xfrm rot="18900000" flipH="1">
              <a:off x="3151473" y="6000456"/>
              <a:ext cx="182558" cy="182583"/>
            </a:xfrm>
            <a:prstGeom prst="rtTriangle">
              <a:avLst/>
            </a:prstGeom>
            <a:solidFill>
              <a:srgbClr val="FF9900"/>
            </a:solidFill>
            <a:ln w="9525" algn="ctr">
              <a:noFill/>
              <a:miter lim="800000"/>
              <a:headEnd/>
              <a:tailEnd/>
            </a:ln>
          </p:spPr>
          <p:txBody>
            <a:bodyPr vert="eaVert" wrap="none" anchor="ctr"/>
            <a:lstStyle/>
            <a:p>
              <a:endParaRPr lang="zh-CN" altLang="en-US">
                <a:latin typeface="微软雅黑" pitchFamily="34" charset="-122"/>
                <a:ea typeface="微软雅黑" pitchFamily="34" charset="-122"/>
              </a:endParaRPr>
            </a:p>
          </p:txBody>
        </p:sp>
        <p:sp>
          <p:nvSpPr>
            <p:cNvPr id="1039" name="AutoShape 44"/>
            <p:cNvSpPr>
              <a:spLocks noChangeArrowheads="1"/>
            </p:cNvSpPr>
            <p:nvPr/>
          </p:nvSpPr>
          <p:spPr bwMode="gray">
            <a:xfrm rot="2700000">
              <a:off x="3151474" y="6000456"/>
              <a:ext cx="182558" cy="182583"/>
            </a:xfrm>
            <a:prstGeom prst="rtTriangle">
              <a:avLst/>
            </a:prstGeom>
            <a:solidFill>
              <a:srgbClr val="808080"/>
            </a:solidFill>
            <a:ln w="9525" algn="ctr">
              <a:noFill/>
              <a:miter lim="800000"/>
              <a:headEnd/>
              <a:tailEnd/>
            </a:ln>
          </p:spPr>
          <p:txBody>
            <a:bodyPr rot="10800000" vert="eaVert" wrap="none" anchor="ctr"/>
            <a:lstStyle/>
            <a:p>
              <a:endParaRPr lang="zh-CN" altLang="en-US">
                <a:latin typeface="微软雅黑" pitchFamily="34" charset="-122"/>
                <a:ea typeface="微软雅黑" pitchFamily="34" charset="-122"/>
              </a:endParaRPr>
            </a:p>
          </p:txBody>
        </p:sp>
      </p:grpSp>
      <p:sp>
        <p:nvSpPr>
          <p:cNvPr id="8" name="TextBox 7"/>
          <p:cNvSpPr txBox="1"/>
          <p:nvPr/>
        </p:nvSpPr>
        <p:spPr>
          <a:xfrm>
            <a:off x="762000" y="1066800"/>
            <a:ext cx="4724400" cy="523220"/>
          </a:xfrm>
          <a:prstGeom prst="rect">
            <a:avLst/>
          </a:prstGeom>
          <a:noFill/>
        </p:spPr>
        <p:txBody>
          <a:bodyPr wrap="square" rtlCol="0">
            <a:spAutoFit/>
          </a:bodyPr>
          <a:lstStyle/>
          <a:p>
            <a:r>
              <a:rPr lang="en-US" altLang="zh-CN" sz="2800" dirty="0" smtClean="0"/>
              <a:t>6.3.3</a:t>
            </a:r>
            <a:r>
              <a:rPr lang="zh-CN" altLang="zh-CN" sz="2800" dirty="0" smtClean="0"/>
              <a:t>构建公司层战略</a:t>
            </a:r>
            <a:endParaRPr lang="zh-CN" altLang="en-US" sz="2800" dirty="0"/>
          </a:p>
        </p:txBody>
      </p:sp>
      <p:sp>
        <p:nvSpPr>
          <p:cNvPr id="9" name="TextBox 8"/>
          <p:cNvSpPr txBox="1"/>
          <p:nvPr/>
        </p:nvSpPr>
        <p:spPr>
          <a:xfrm>
            <a:off x="990600" y="381000"/>
            <a:ext cx="4038600" cy="646331"/>
          </a:xfrm>
          <a:prstGeom prst="rect">
            <a:avLst/>
          </a:prstGeom>
          <a:noFill/>
        </p:spPr>
        <p:txBody>
          <a:bodyPr wrap="square" rtlCol="0">
            <a:spAutoFit/>
          </a:bodyPr>
          <a:lstStyle/>
          <a:p>
            <a:r>
              <a:rPr lang="en-US" altLang="zh-CN" sz="3600" dirty="0" smtClean="0"/>
              <a:t>6.3</a:t>
            </a:r>
            <a:r>
              <a:rPr lang="zh-CN" altLang="en-US" sz="3600" dirty="0" smtClean="0"/>
              <a:t>战略管理层次 </a:t>
            </a:r>
            <a:endParaRPr lang="zh-CN" altLang="en-US" sz="3600" dirty="0"/>
          </a:p>
        </p:txBody>
      </p:sp>
      <p:graphicFrame>
        <p:nvGraphicFramePr>
          <p:cNvPr id="10" name="图示 9"/>
          <p:cNvGraphicFramePr/>
          <p:nvPr/>
        </p:nvGraphicFramePr>
        <p:xfrm>
          <a:off x="533400" y="1184070"/>
          <a:ext cx="8165168" cy="5673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1027"/>
          <p:cNvSpPr>
            <a:spLocks noGrp="1" noChangeArrowheads="1"/>
          </p:cNvSpPr>
          <p:nvPr>
            <p:ph type="body" sz="half" idx="4294967295"/>
          </p:nvPr>
        </p:nvSpPr>
        <p:spPr>
          <a:xfrm>
            <a:off x="609600" y="2895600"/>
            <a:ext cx="7993062" cy="4967288"/>
          </a:xfrm>
        </p:spPr>
        <p:txBody>
          <a:bodyPr/>
          <a:lstStyle/>
          <a:p>
            <a:pPr>
              <a:buFont typeface="Wingdings" pitchFamily="2" charset="2"/>
              <a:buChar char="Ø"/>
            </a:pPr>
            <a:r>
              <a:rPr lang="zh-CN" altLang="en-US" sz="2800" dirty="0" smtClean="0">
                <a:ea typeface="黑体" pitchFamily="2" charset="-122"/>
              </a:rPr>
              <a:t>只制造</a:t>
            </a:r>
            <a:r>
              <a:rPr lang="zh-CN" altLang="en-US" sz="2800" dirty="0" smtClean="0">
                <a:solidFill>
                  <a:schemeClr val="hlink"/>
                </a:solidFill>
                <a:ea typeface="黑体" pitchFamily="2" charset="-122"/>
              </a:rPr>
              <a:t>一种产品</a:t>
            </a:r>
            <a:r>
              <a:rPr lang="zh-CN" altLang="en-US" sz="2800" dirty="0" smtClean="0">
                <a:ea typeface="黑体" pitchFamily="2" charset="-122"/>
              </a:rPr>
              <a:t>或提供</a:t>
            </a:r>
            <a:r>
              <a:rPr lang="zh-CN" altLang="en-US" sz="2800" dirty="0" smtClean="0">
                <a:solidFill>
                  <a:schemeClr val="hlink"/>
                </a:solidFill>
                <a:ea typeface="黑体" pitchFamily="2" charset="-122"/>
              </a:rPr>
              <a:t>一种服务</a:t>
            </a:r>
            <a:r>
              <a:rPr lang="zh-CN" altLang="en-US" sz="2800" dirty="0" smtClean="0">
                <a:ea typeface="黑体" pitchFamily="2" charset="-122"/>
              </a:rPr>
              <a:t>并且只在</a:t>
            </a:r>
            <a:r>
              <a:rPr lang="zh-CN" altLang="en-US" sz="2800" dirty="0" smtClean="0">
                <a:solidFill>
                  <a:schemeClr val="hlink"/>
                </a:solidFill>
                <a:ea typeface="黑体" pitchFamily="2" charset="-122"/>
              </a:rPr>
              <a:t>单一</a:t>
            </a:r>
            <a:r>
              <a:rPr lang="zh-CN" altLang="en-US" sz="2800" dirty="0" smtClean="0">
                <a:ea typeface="黑体" pitchFamily="2" charset="-122"/>
              </a:rPr>
              <a:t>的</a:t>
            </a:r>
            <a:r>
              <a:rPr lang="zh-CN" altLang="en-US" sz="2800" dirty="0" smtClean="0">
                <a:solidFill>
                  <a:srgbClr val="FF0000"/>
                </a:solidFill>
                <a:ea typeface="黑体" pitchFamily="2" charset="-122"/>
              </a:rPr>
              <a:t>地理性市场</a:t>
            </a:r>
            <a:r>
              <a:rPr lang="zh-CN" altLang="en-US" sz="2800" dirty="0" smtClean="0">
                <a:ea typeface="黑体" pitchFamily="2" charset="-122"/>
              </a:rPr>
              <a:t>上销售。</a:t>
            </a:r>
          </a:p>
          <a:p>
            <a:r>
              <a:rPr lang="zh-CN" altLang="en-US" sz="2800" dirty="0" smtClean="0">
                <a:ea typeface="黑体" pitchFamily="2" charset="-122"/>
              </a:rPr>
              <a:t>优点</a:t>
            </a:r>
            <a:r>
              <a:rPr lang="en-US" altLang="zh-CN" sz="2800" dirty="0" smtClean="0">
                <a:ea typeface="黑体" pitchFamily="2" charset="-122"/>
              </a:rPr>
              <a:t>:</a:t>
            </a:r>
            <a:r>
              <a:rPr lang="zh-CN" altLang="en-US" sz="2800" dirty="0" smtClean="0">
                <a:ea typeface="黑体" pitchFamily="2" charset="-122"/>
              </a:rPr>
              <a:t>集中全部</a:t>
            </a:r>
            <a:r>
              <a:rPr lang="zh-CN" altLang="en-US" sz="2800" dirty="0" smtClean="0">
                <a:ea typeface="黑体" pitchFamily="2" charset="-122"/>
              </a:rPr>
              <a:t>精力，做到非常成功的制造和营销</a:t>
            </a:r>
          </a:p>
          <a:p>
            <a:r>
              <a:rPr lang="zh-CN" altLang="en-US" sz="2800" dirty="0" smtClean="0">
                <a:ea typeface="黑体" pitchFamily="2" charset="-122"/>
              </a:rPr>
              <a:t>劣势</a:t>
            </a:r>
            <a:r>
              <a:rPr lang="en-US" altLang="zh-CN" sz="2800" dirty="0" smtClean="0">
                <a:ea typeface="黑体" pitchFamily="2" charset="-122"/>
              </a:rPr>
              <a:t>:</a:t>
            </a:r>
            <a:r>
              <a:rPr lang="zh-CN" altLang="en-US" sz="2800" dirty="0" smtClean="0">
                <a:solidFill>
                  <a:schemeClr val="hlink"/>
                </a:solidFill>
                <a:ea typeface="黑体" pitchFamily="2" charset="-122"/>
              </a:rPr>
              <a:t>市场需求转变</a:t>
            </a:r>
            <a:r>
              <a:rPr lang="zh-CN" altLang="en-US" sz="2800" dirty="0" smtClean="0">
                <a:ea typeface="黑体" pitchFamily="2" charset="-122"/>
              </a:rPr>
              <a:t>或</a:t>
            </a:r>
            <a:r>
              <a:rPr lang="zh-CN" altLang="en-US" sz="2800" dirty="0" smtClean="0">
                <a:solidFill>
                  <a:schemeClr val="hlink"/>
                </a:solidFill>
                <a:ea typeface="黑体" pitchFamily="2" charset="-122"/>
              </a:rPr>
              <a:t>替代新产品</a:t>
            </a:r>
            <a:r>
              <a:rPr lang="zh-CN" altLang="en-US" sz="2800" dirty="0" smtClean="0">
                <a:ea typeface="黑体" pitchFamily="2" charset="-122"/>
              </a:rPr>
              <a:t>产生，将导致公司严重危机。</a:t>
            </a:r>
          </a:p>
          <a:p>
            <a:endParaRPr lang="zh-CN" altLang="en-US" sz="2800" dirty="0" smtClean="0"/>
          </a:p>
          <a:p>
            <a:pPr>
              <a:buFontTx/>
              <a:buNone/>
            </a:pPr>
            <a:endParaRPr lang="zh-CN" altLang="en-US" sz="2800" dirty="0" smtClean="0"/>
          </a:p>
        </p:txBody>
      </p:sp>
      <p:grpSp>
        <p:nvGrpSpPr>
          <p:cNvPr id="2" name="组合 4"/>
          <p:cNvGrpSpPr>
            <a:grpSpLocks/>
          </p:cNvGrpSpPr>
          <p:nvPr/>
        </p:nvGrpSpPr>
        <p:grpSpPr bwMode="auto">
          <a:xfrm>
            <a:off x="304800" y="762000"/>
            <a:ext cx="4978400" cy="963059"/>
            <a:chOff x="3151461" y="6000456"/>
            <a:chExt cx="4241510" cy="962635"/>
          </a:xfrm>
        </p:grpSpPr>
        <p:sp>
          <p:nvSpPr>
            <p:cNvPr id="22533" name="Line 48"/>
            <p:cNvSpPr>
              <a:spLocks noChangeShapeType="1"/>
            </p:cNvSpPr>
            <p:nvPr/>
          </p:nvSpPr>
          <p:spPr bwMode="auto">
            <a:xfrm>
              <a:off x="3416300" y="6140450"/>
              <a:ext cx="3960440" cy="0"/>
            </a:xfrm>
            <a:prstGeom prst="line">
              <a:avLst/>
            </a:prstGeom>
            <a:noFill/>
            <a:ln w="25400">
              <a:solidFill>
                <a:srgbClr val="5F5F5F"/>
              </a:solidFill>
              <a:prstDash val="sysDot"/>
              <a:round/>
              <a:headEnd/>
              <a:tailEnd type="oval" w="med" len="med"/>
            </a:ln>
          </p:spPr>
          <p:txBody>
            <a:bodyPr wrap="none" anchor="ctr"/>
            <a:lstStyle/>
            <a:p>
              <a:endParaRPr lang="zh-CN" altLang="en-US"/>
            </a:p>
          </p:txBody>
        </p:sp>
        <p:sp>
          <p:nvSpPr>
            <p:cNvPr id="22534" name="AutoShape 45"/>
            <p:cNvSpPr>
              <a:spLocks noChangeArrowheads="1"/>
            </p:cNvSpPr>
            <p:nvPr/>
          </p:nvSpPr>
          <p:spPr bwMode="gray">
            <a:xfrm rot="18900000" flipH="1">
              <a:off x="3151473" y="6000456"/>
              <a:ext cx="182558" cy="182583"/>
            </a:xfrm>
            <a:prstGeom prst="rtTriangle">
              <a:avLst/>
            </a:prstGeom>
            <a:solidFill>
              <a:srgbClr val="FF9900"/>
            </a:solidFill>
            <a:ln w="9525" algn="ctr">
              <a:noFill/>
              <a:miter lim="800000"/>
              <a:headEnd/>
              <a:tailEnd/>
            </a:ln>
          </p:spPr>
          <p:txBody>
            <a:bodyPr vert="eaVert" wrap="none" anchor="ctr"/>
            <a:lstStyle/>
            <a:p>
              <a:endParaRPr lang="zh-CN" altLang="en-US">
                <a:latin typeface="微软雅黑" pitchFamily="34" charset="-122"/>
                <a:ea typeface="微软雅黑" pitchFamily="34" charset="-122"/>
              </a:endParaRPr>
            </a:p>
          </p:txBody>
        </p:sp>
        <p:sp>
          <p:nvSpPr>
            <p:cNvPr id="22535" name="AutoShape 44"/>
            <p:cNvSpPr>
              <a:spLocks noChangeArrowheads="1"/>
            </p:cNvSpPr>
            <p:nvPr/>
          </p:nvSpPr>
          <p:spPr bwMode="gray">
            <a:xfrm rot="2700000">
              <a:off x="3151474" y="6000456"/>
              <a:ext cx="182558" cy="182583"/>
            </a:xfrm>
            <a:prstGeom prst="rtTriangle">
              <a:avLst/>
            </a:prstGeom>
            <a:solidFill>
              <a:srgbClr val="808080"/>
            </a:solidFill>
            <a:ln w="9525" algn="ctr">
              <a:noFill/>
              <a:miter lim="800000"/>
              <a:headEnd/>
              <a:tailEnd/>
            </a:ln>
          </p:spPr>
          <p:txBody>
            <a:bodyPr rot="10800000" vert="eaVert" wrap="none" anchor="ctr"/>
            <a:lstStyle/>
            <a:p>
              <a:endParaRPr lang="zh-CN" altLang="en-US">
                <a:latin typeface="微软雅黑" pitchFamily="34" charset="-122"/>
                <a:ea typeface="微软雅黑" pitchFamily="34" charset="-122"/>
              </a:endParaRPr>
            </a:p>
          </p:txBody>
        </p:sp>
        <p:sp>
          <p:nvSpPr>
            <p:cNvPr id="22536" name="Text Box 52"/>
            <p:cNvSpPr txBox="1">
              <a:spLocks noChangeArrowheads="1"/>
            </p:cNvSpPr>
            <p:nvPr/>
          </p:nvSpPr>
          <p:spPr bwMode="auto">
            <a:xfrm>
              <a:off x="3639721" y="6440101"/>
              <a:ext cx="3753250" cy="522990"/>
            </a:xfrm>
            <a:prstGeom prst="rect">
              <a:avLst/>
            </a:prstGeom>
            <a:noFill/>
            <a:ln w="9525" algn="ctr">
              <a:noFill/>
              <a:miter lim="800000"/>
              <a:headEnd/>
              <a:tailEnd/>
            </a:ln>
          </p:spPr>
          <p:txBody>
            <a:bodyPr>
              <a:spAutoFit/>
            </a:bodyPr>
            <a:lstStyle/>
            <a:p>
              <a:r>
                <a:rPr lang="en-US" altLang="zh-CN" sz="2800" dirty="0" smtClean="0">
                  <a:latin typeface="微软雅黑" pitchFamily="34" charset="-122"/>
                  <a:ea typeface="微软雅黑" pitchFamily="34" charset="-122"/>
                </a:rPr>
                <a:t>6.3.3</a:t>
              </a:r>
              <a:r>
                <a:rPr lang="zh-CN" altLang="en-US" sz="2800" dirty="0" smtClean="0">
                  <a:latin typeface="微软雅黑" pitchFamily="34" charset="-122"/>
                  <a:ea typeface="微软雅黑" pitchFamily="34" charset="-122"/>
                </a:rPr>
                <a:t>构建</a:t>
              </a:r>
              <a:r>
                <a:rPr lang="zh-CN" altLang="en-US" sz="2800" dirty="0">
                  <a:latin typeface="微软雅黑" pitchFamily="34" charset="-122"/>
                  <a:ea typeface="微软雅黑" pitchFamily="34" charset="-122"/>
                </a:rPr>
                <a:t>公司层战略</a:t>
              </a:r>
            </a:p>
          </p:txBody>
        </p:sp>
      </p:grpSp>
      <p:sp>
        <p:nvSpPr>
          <p:cNvPr id="22532" name="Rectangle 1070"/>
          <p:cNvSpPr>
            <a:spLocks noChangeArrowheads="1"/>
          </p:cNvSpPr>
          <p:nvPr/>
        </p:nvSpPr>
        <p:spPr bwMode="auto">
          <a:xfrm>
            <a:off x="762000" y="2133600"/>
            <a:ext cx="7921625" cy="620713"/>
          </a:xfrm>
          <a:prstGeom prst="rect">
            <a:avLst/>
          </a:prstGeom>
          <a:noFill/>
          <a:ln w="9525">
            <a:noFill/>
            <a:miter lim="800000"/>
            <a:headEnd/>
            <a:tailEnd/>
          </a:ln>
        </p:spPr>
        <p:txBody>
          <a:bodyPr anchor="ctr"/>
          <a:lstStyle/>
          <a:p>
            <a:r>
              <a:rPr lang="en-US" altLang="zh-CN" sz="2800" dirty="0">
                <a:solidFill>
                  <a:schemeClr val="tx2"/>
                </a:solidFill>
              </a:rPr>
              <a:t>1 </a:t>
            </a:r>
            <a:r>
              <a:rPr lang="zh-CN" altLang="en-US" sz="2800" dirty="0">
                <a:solidFill>
                  <a:schemeClr val="tx2"/>
                </a:solidFill>
              </a:rPr>
              <a:t>单一产品</a:t>
            </a:r>
            <a:r>
              <a:rPr lang="zh-CN" altLang="en-US" sz="2800" dirty="0" smtClean="0">
                <a:solidFill>
                  <a:schemeClr val="tx2"/>
                </a:solidFill>
              </a:rPr>
              <a:t>战略</a:t>
            </a:r>
            <a:endParaRPr lang="en-US" altLang="zh-CN" sz="2800" dirty="0">
              <a:solidFill>
                <a:schemeClr val="tx2"/>
              </a:solidFill>
            </a:endParaRPr>
          </a:p>
        </p:txBody>
      </p:sp>
      <p:sp>
        <p:nvSpPr>
          <p:cNvPr id="10" name="TextBox 9"/>
          <p:cNvSpPr txBox="1"/>
          <p:nvPr/>
        </p:nvSpPr>
        <p:spPr>
          <a:xfrm>
            <a:off x="990600" y="381000"/>
            <a:ext cx="4191000" cy="646331"/>
          </a:xfrm>
          <a:prstGeom prst="rect">
            <a:avLst/>
          </a:prstGeom>
          <a:noFill/>
        </p:spPr>
        <p:txBody>
          <a:bodyPr wrap="square" rtlCol="0">
            <a:spAutoFit/>
          </a:bodyPr>
          <a:lstStyle/>
          <a:p>
            <a:r>
              <a:rPr lang="en-US" altLang="zh-CN" sz="3600" dirty="0" smtClean="0"/>
              <a:t>6.3</a:t>
            </a:r>
            <a:r>
              <a:rPr lang="zh-CN" altLang="en-US" sz="3600" dirty="0" smtClean="0"/>
              <a:t>战略管理层次 </a:t>
            </a:r>
            <a:endParaRPr lang="zh-CN" alt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7186">
                                            <p:txEl>
                                              <p:pRg st="0" end="0"/>
                                            </p:txEl>
                                          </p:spTgt>
                                        </p:tgtEl>
                                        <p:attrNameLst>
                                          <p:attrName>style.visibility</p:attrName>
                                        </p:attrNameLst>
                                      </p:cBhvr>
                                      <p:to>
                                        <p:strVal val="visible"/>
                                      </p:to>
                                    </p:set>
                                    <p:anim calcmode="lin" valueType="num">
                                      <p:cBhvr additive="base">
                                        <p:cTn id="7" dur="500" fill="hold"/>
                                        <p:tgtEl>
                                          <p:spTgt spid="4771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71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7186">
                                            <p:txEl>
                                              <p:pRg st="1" end="1"/>
                                            </p:txEl>
                                          </p:spTgt>
                                        </p:tgtEl>
                                        <p:attrNameLst>
                                          <p:attrName>style.visibility</p:attrName>
                                        </p:attrNameLst>
                                      </p:cBhvr>
                                      <p:to>
                                        <p:strVal val="visible"/>
                                      </p:to>
                                    </p:set>
                                    <p:anim calcmode="lin" valueType="num">
                                      <p:cBhvr additive="base">
                                        <p:cTn id="13" dur="500" fill="hold"/>
                                        <p:tgtEl>
                                          <p:spTgt spid="47718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718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77186">
                                            <p:txEl>
                                              <p:pRg st="2" end="2"/>
                                            </p:txEl>
                                          </p:spTgt>
                                        </p:tgtEl>
                                        <p:attrNameLst>
                                          <p:attrName>style.visibility</p:attrName>
                                        </p:attrNameLst>
                                      </p:cBhvr>
                                      <p:to>
                                        <p:strVal val="visible"/>
                                      </p:to>
                                    </p:set>
                                    <p:anim calcmode="lin" valueType="num">
                                      <p:cBhvr additive="base">
                                        <p:cTn id="19" dur="500" fill="hold"/>
                                        <p:tgtEl>
                                          <p:spTgt spid="47718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7718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8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1027"/>
          <p:cNvSpPr>
            <a:spLocks noGrp="1" noChangeArrowheads="1"/>
          </p:cNvSpPr>
          <p:nvPr>
            <p:ph type="body" sz="half" idx="4294967295"/>
          </p:nvPr>
        </p:nvSpPr>
        <p:spPr>
          <a:xfrm>
            <a:off x="609600" y="2895600"/>
            <a:ext cx="7993062" cy="4967288"/>
          </a:xfrm>
        </p:spPr>
        <p:txBody>
          <a:bodyPr/>
          <a:lstStyle/>
          <a:p>
            <a:endParaRPr lang="zh-CN" altLang="en-US" sz="2800" dirty="0" smtClean="0"/>
          </a:p>
          <a:p>
            <a:pPr>
              <a:buFontTx/>
              <a:buNone/>
            </a:pPr>
            <a:endParaRPr lang="zh-CN" altLang="en-US" sz="2800" dirty="0" smtClean="0"/>
          </a:p>
        </p:txBody>
      </p:sp>
      <p:grpSp>
        <p:nvGrpSpPr>
          <p:cNvPr id="2" name="组合 4"/>
          <p:cNvGrpSpPr>
            <a:grpSpLocks/>
          </p:cNvGrpSpPr>
          <p:nvPr/>
        </p:nvGrpSpPr>
        <p:grpSpPr bwMode="auto">
          <a:xfrm>
            <a:off x="304800" y="762000"/>
            <a:ext cx="4978400" cy="963059"/>
            <a:chOff x="3151461" y="6000456"/>
            <a:chExt cx="4241510" cy="962635"/>
          </a:xfrm>
        </p:grpSpPr>
        <p:sp>
          <p:nvSpPr>
            <p:cNvPr id="22533" name="Line 48"/>
            <p:cNvSpPr>
              <a:spLocks noChangeShapeType="1"/>
            </p:cNvSpPr>
            <p:nvPr/>
          </p:nvSpPr>
          <p:spPr bwMode="auto">
            <a:xfrm>
              <a:off x="3416300" y="6140450"/>
              <a:ext cx="3960440" cy="0"/>
            </a:xfrm>
            <a:prstGeom prst="line">
              <a:avLst/>
            </a:prstGeom>
            <a:noFill/>
            <a:ln w="25400">
              <a:solidFill>
                <a:srgbClr val="5F5F5F"/>
              </a:solidFill>
              <a:prstDash val="sysDot"/>
              <a:round/>
              <a:headEnd/>
              <a:tailEnd type="oval" w="med" len="med"/>
            </a:ln>
          </p:spPr>
          <p:txBody>
            <a:bodyPr wrap="none" anchor="ctr"/>
            <a:lstStyle/>
            <a:p>
              <a:endParaRPr lang="zh-CN" altLang="en-US"/>
            </a:p>
          </p:txBody>
        </p:sp>
        <p:sp>
          <p:nvSpPr>
            <p:cNvPr id="22534" name="AutoShape 45"/>
            <p:cNvSpPr>
              <a:spLocks noChangeArrowheads="1"/>
            </p:cNvSpPr>
            <p:nvPr/>
          </p:nvSpPr>
          <p:spPr bwMode="gray">
            <a:xfrm rot="18900000" flipH="1">
              <a:off x="3151473" y="6000456"/>
              <a:ext cx="182558" cy="182583"/>
            </a:xfrm>
            <a:prstGeom prst="rtTriangle">
              <a:avLst/>
            </a:prstGeom>
            <a:solidFill>
              <a:srgbClr val="FF9900"/>
            </a:solidFill>
            <a:ln w="9525" algn="ctr">
              <a:noFill/>
              <a:miter lim="800000"/>
              <a:headEnd/>
              <a:tailEnd/>
            </a:ln>
          </p:spPr>
          <p:txBody>
            <a:bodyPr vert="eaVert" wrap="none" anchor="ctr"/>
            <a:lstStyle/>
            <a:p>
              <a:endParaRPr lang="zh-CN" altLang="en-US">
                <a:latin typeface="微软雅黑" pitchFamily="34" charset="-122"/>
                <a:ea typeface="微软雅黑" pitchFamily="34" charset="-122"/>
              </a:endParaRPr>
            </a:p>
          </p:txBody>
        </p:sp>
        <p:sp>
          <p:nvSpPr>
            <p:cNvPr id="22535" name="AutoShape 44"/>
            <p:cNvSpPr>
              <a:spLocks noChangeArrowheads="1"/>
            </p:cNvSpPr>
            <p:nvPr/>
          </p:nvSpPr>
          <p:spPr bwMode="gray">
            <a:xfrm rot="2700000">
              <a:off x="3151474" y="6000456"/>
              <a:ext cx="182558" cy="182583"/>
            </a:xfrm>
            <a:prstGeom prst="rtTriangle">
              <a:avLst/>
            </a:prstGeom>
            <a:solidFill>
              <a:srgbClr val="808080"/>
            </a:solidFill>
            <a:ln w="9525" algn="ctr">
              <a:noFill/>
              <a:miter lim="800000"/>
              <a:headEnd/>
              <a:tailEnd/>
            </a:ln>
          </p:spPr>
          <p:txBody>
            <a:bodyPr rot="10800000" vert="eaVert" wrap="none" anchor="ctr"/>
            <a:lstStyle/>
            <a:p>
              <a:endParaRPr lang="zh-CN" altLang="en-US">
                <a:latin typeface="微软雅黑" pitchFamily="34" charset="-122"/>
                <a:ea typeface="微软雅黑" pitchFamily="34" charset="-122"/>
              </a:endParaRPr>
            </a:p>
          </p:txBody>
        </p:sp>
        <p:sp>
          <p:nvSpPr>
            <p:cNvPr id="22536" name="Text Box 52"/>
            <p:cNvSpPr txBox="1">
              <a:spLocks noChangeArrowheads="1"/>
            </p:cNvSpPr>
            <p:nvPr/>
          </p:nvSpPr>
          <p:spPr bwMode="auto">
            <a:xfrm>
              <a:off x="3639721" y="6440101"/>
              <a:ext cx="3753250" cy="522990"/>
            </a:xfrm>
            <a:prstGeom prst="rect">
              <a:avLst/>
            </a:prstGeom>
            <a:noFill/>
            <a:ln w="9525" algn="ctr">
              <a:noFill/>
              <a:miter lim="800000"/>
              <a:headEnd/>
              <a:tailEnd/>
            </a:ln>
          </p:spPr>
          <p:txBody>
            <a:bodyPr>
              <a:spAutoFit/>
            </a:bodyPr>
            <a:lstStyle/>
            <a:p>
              <a:r>
                <a:rPr lang="en-US" altLang="zh-CN" sz="2800" dirty="0" smtClean="0">
                  <a:latin typeface="微软雅黑" pitchFamily="34" charset="-122"/>
                  <a:ea typeface="微软雅黑" pitchFamily="34" charset="-122"/>
                </a:rPr>
                <a:t>6.3.3</a:t>
              </a:r>
              <a:r>
                <a:rPr lang="zh-CN" altLang="en-US" sz="2800" dirty="0" smtClean="0">
                  <a:latin typeface="微软雅黑" pitchFamily="34" charset="-122"/>
                  <a:ea typeface="微软雅黑" pitchFamily="34" charset="-122"/>
                </a:rPr>
                <a:t>构建</a:t>
              </a:r>
              <a:r>
                <a:rPr lang="zh-CN" altLang="en-US" sz="2800" dirty="0">
                  <a:latin typeface="微软雅黑" pitchFamily="34" charset="-122"/>
                  <a:ea typeface="微软雅黑" pitchFamily="34" charset="-122"/>
                </a:rPr>
                <a:t>公司层战略</a:t>
              </a:r>
            </a:p>
          </p:txBody>
        </p:sp>
      </p:grpSp>
      <p:sp>
        <p:nvSpPr>
          <p:cNvPr id="22532" name="Rectangle 1070"/>
          <p:cNvSpPr>
            <a:spLocks noChangeArrowheads="1"/>
          </p:cNvSpPr>
          <p:nvPr/>
        </p:nvSpPr>
        <p:spPr bwMode="auto">
          <a:xfrm>
            <a:off x="762000" y="2133600"/>
            <a:ext cx="7921625" cy="620713"/>
          </a:xfrm>
          <a:prstGeom prst="rect">
            <a:avLst/>
          </a:prstGeom>
          <a:noFill/>
          <a:ln w="9525">
            <a:noFill/>
            <a:miter lim="800000"/>
            <a:headEnd/>
            <a:tailEnd/>
          </a:ln>
        </p:spPr>
        <p:txBody>
          <a:bodyPr anchor="ctr"/>
          <a:lstStyle/>
          <a:p>
            <a:endParaRPr lang="en-US" altLang="zh-CN" sz="2800" dirty="0">
              <a:solidFill>
                <a:schemeClr val="tx2"/>
              </a:solidFill>
            </a:endParaRPr>
          </a:p>
        </p:txBody>
      </p:sp>
      <p:sp>
        <p:nvSpPr>
          <p:cNvPr id="10" name="TextBox 9"/>
          <p:cNvSpPr txBox="1"/>
          <p:nvPr/>
        </p:nvSpPr>
        <p:spPr>
          <a:xfrm>
            <a:off x="990600" y="381000"/>
            <a:ext cx="4191000" cy="646331"/>
          </a:xfrm>
          <a:prstGeom prst="rect">
            <a:avLst/>
          </a:prstGeom>
          <a:noFill/>
        </p:spPr>
        <p:txBody>
          <a:bodyPr wrap="square" rtlCol="0">
            <a:spAutoFit/>
          </a:bodyPr>
          <a:lstStyle/>
          <a:p>
            <a:r>
              <a:rPr lang="en-US" altLang="zh-CN" sz="3600" dirty="0" smtClean="0"/>
              <a:t>6.3</a:t>
            </a:r>
            <a:r>
              <a:rPr lang="zh-CN" altLang="en-US" sz="3600" dirty="0" smtClean="0"/>
              <a:t>战略管理层次 </a:t>
            </a:r>
            <a:endParaRPr lang="zh-CN" altLang="en-US" sz="3600" dirty="0"/>
          </a:p>
        </p:txBody>
      </p:sp>
      <p:sp>
        <p:nvSpPr>
          <p:cNvPr id="11" name="矩形 10"/>
          <p:cNvSpPr/>
          <p:nvPr/>
        </p:nvSpPr>
        <p:spPr>
          <a:xfrm>
            <a:off x="914400" y="2895600"/>
            <a:ext cx="7086600" cy="2677656"/>
          </a:xfrm>
          <a:prstGeom prst="rect">
            <a:avLst/>
          </a:prstGeom>
        </p:spPr>
        <p:txBody>
          <a:bodyPr wrap="square">
            <a:spAutoFit/>
          </a:bodyPr>
          <a:lstStyle/>
          <a:p>
            <a:pPr>
              <a:buFontTx/>
              <a:buNone/>
            </a:pPr>
            <a:r>
              <a:rPr lang="zh-CN" altLang="en-US" sz="2800" dirty="0" smtClean="0">
                <a:ea typeface="黑体" pitchFamily="2" charset="-122"/>
              </a:rPr>
              <a:t>指业务之间存在某种关系</a:t>
            </a:r>
          </a:p>
          <a:p>
            <a:pPr>
              <a:buFontTx/>
              <a:buNone/>
            </a:pPr>
            <a:r>
              <a:rPr lang="zh-CN" altLang="en-US" sz="2800" dirty="0" smtClean="0">
                <a:ea typeface="黑体" pitchFamily="2" charset="-122"/>
              </a:rPr>
              <a:t>实施相关多元化的相关性基础：</a:t>
            </a:r>
          </a:p>
          <a:p>
            <a:pPr lvl="1"/>
            <a:r>
              <a:rPr lang="zh-CN" altLang="en-US" sz="2800" dirty="0" smtClean="0">
                <a:ea typeface="黑体" pitchFamily="2" charset="-122"/>
              </a:rPr>
              <a:t>相似的技术                          </a:t>
            </a:r>
            <a:r>
              <a:rPr lang="en-US" altLang="zh-CN" sz="2800" dirty="0" err="1" smtClean="0">
                <a:ea typeface="黑体" pitchFamily="2" charset="-122"/>
              </a:rPr>
              <a:t>eg</a:t>
            </a:r>
            <a:r>
              <a:rPr lang="en-US" altLang="zh-CN" sz="2800" dirty="0" smtClean="0">
                <a:ea typeface="黑体" pitchFamily="2" charset="-122"/>
              </a:rPr>
              <a:t> </a:t>
            </a:r>
            <a:r>
              <a:rPr lang="zh-CN" altLang="en-US" sz="2800" dirty="0" smtClean="0">
                <a:ea typeface="黑体" pitchFamily="2" charset="-122"/>
              </a:rPr>
              <a:t>飞利浦</a:t>
            </a:r>
          </a:p>
          <a:p>
            <a:pPr lvl="1"/>
            <a:r>
              <a:rPr lang="zh-CN" altLang="en-US" sz="2800" dirty="0" smtClean="0">
                <a:ea typeface="黑体" pitchFamily="2" charset="-122"/>
              </a:rPr>
              <a:t>共同的分销和营销技能        </a:t>
            </a:r>
            <a:r>
              <a:rPr lang="en-US" altLang="zh-CN" sz="2800" dirty="0" err="1" smtClean="0">
                <a:ea typeface="黑体" pitchFamily="2" charset="-122"/>
              </a:rPr>
              <a:t>eg</a:t>
            </a:r>
            <a:r>
              <a:rPr lang="en-US" altLang="zh-CN" sz="2800" dirty="0" smtClean="0">
                <a:ea typeface="黑体" pitchFamily="2" charset="-122"/>
              </a:rPr>
              <a:t> </a:t>
            </a:r>
            <a:r>
              <a:rPr lang="zh-CN" altLang="en-US" sz="2800" dirty="0" smtClean="0">
                <a:ea typeface="黑体" pitchFamily="2" charset="-122"/>
              </a:rPr>
              <a:t>宝洁</a:t>
            </a:r>
          </a:p>
          <a:p>
            <a:pPr lvl="1"/>
            <a:r>
              <a:rPr lang="zh-CN" altLang="en-US" sz="2800" dirty="0" smtClean="0">
                <a:ea typeface="黑体" pitchFamily="2" charset="-122"/>
              </a:rPr>
              <a:t>共同的品牌名称和商誉        </a:t>
            </a:r>
            <a:r>
              <a:rPr lang="en-US" altLang="zh-CN" sz="2800" dirty="0" err="1" smtClean="0">
                <a:ea typeface="黑体" pitchFamily="2" charset="-122"/>
              </a:rPr>
              <a:t>eg</a:t>
            </a:r>
            <a:r>
              <a:rPr lang="en-US" altLang="zh-CN" sz="2800" dirty="0" smtClean="0">
                <a:ea typeface="黑体" pitchFamily="2" charset="-122"/>
              </a:rPr>
              <a:t> </a:t>
            </a:r>
            <a:r>
              <a:rPr lang="zh-CN" altLang="en-US" sz="2800" dirty="0" smtClean="0">
                <a:ea typeface="黑体" pitchFamily="2" charset="-122"/>
              </a:rPr>
              <a:t>迪士尼</a:t>
            </a:r>
            <a:endParaRPr lang="en-US" altLang="zh-CN" sz="2800" dirty="0" smtClean="0">
              <a:ea typeface="黑体" pitchFamily="2" charset="-122"/>
            </a:endParaRPr>
          </a:p>
          <a:p>
            <a:pPr lvl="1"/>
            <a:r>
              <a:rPr lang="zh-CN" altLang="en-US" sz="2800" dirty="0" smtClean="0">
                <a:ea typeface="黑体" pitchFamily="2" charset="-122"/>
              </a:rPr>
              <a:t>共同的顾客                          </a:t>
            </a:r>
            <a:r>
              <a:rPr lang="en-US" altLang="zh-CN" sz="2800" dirty="0" err="1" smtClean="0">
                <a:ea typeface="黑体" pitchFamily="2" charset="-122"/>
              </a:rPr>
              <a:t>eg</a:t>
            </a:r>
            <a:r>
              <a:rPr lang="en-US" altLang="zh-CN" sz="2800" dirty="0" smtClean="0">
                <a:ea typeface="黑体" pitchFamily="2" charset="-122"/>
              </a:rPr>
              <a:t> </a:t>
            </a:r>
            <a:r>
              <a:rPr lang="zh-CN" altLang="en-US" sz="2800" dirty="0" smtClean="0">
                <a:ea typeface="黑体" pitchFamily="2" charset="-122"/>
              </a:rPr>
              <a:t>默克</a:t>
            </a:r>
            <a:endParaRPr lang="zh-CN" altLang="en-US" sz="2800" dirty="0"/>
          </a:p>
        </p:txBody>
      </p:sp>
      <p:sp>
        <p:nvSpPr>
          <p:cNvPr id="12" name="矩形 11"/>
          <p:cNvSpPr/>
          <p:nvPr/>
        </p:nvSpPr>
        <p:spPr>
          <a:xfrm>
            <a:off x="914400" y="2057400"/>
            <a:ext cx="3009157" cy="523220"/>
          </a:xfrm>
          <a:prstGeom prst="rect">
            <a:avLst/>
          </a:prstGeom>
        </p:spPr>
        <p:txBody>
          <a:bodyPr wrap="none">
            <a:spAutoFit/>
          </a:bodyPr>
          <a:lstStyle/>
          <a:p>
            <a:r>
              <a:rPr lang="en-US" altLang="zh-CN" sz="2800" b="1" dirty="0" smtClean="0">
                <a:solidFill>
                  <a:schemeClr val="tx2"/>
                </a:solidFill>
              </a:rPr>
              <a:t>2 </a:t>
            </a:r>
            <a:r>
              <a:rPr lang="zh-CN" altLang="en-US" sz="2800" b="1" dirty="0" smtClean="0">
                <a:solidFill>
                  <a:schemeClr val="tx2"/>
                </a:solidFill>
              </a:rPr>
              <a:t>相关多元化战略</a:t>
            </a:r>
            <a:endParaRPr lang="en-US" altLang="zh-CN" sz="2800" b="1" dirty="0">
              <a:solidFill>
                <a:schemeClr val="tx2"/>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1027"/>
          <p:cNvSpPr>
            <a:spLocks noGrp="1" noChangeArrowheads="1"/>
          </p:cNvSpPr>
          <p:nvPr>
            <p:ph type="body" sz="half" idx="4294967295"/>
          </p:nvPr>
        </p:nvSpPr>
        <p:spPr>
          <a:xfrm>
            <a:off x="609600" y="2362200"/>
            <a:ext cx="7993062" cy="4967288"/>
          </a:xfrm>
        </p:spPr>
        <p:txBody>
          <a:bodyPr/>
          <a:lstStyle/>
          <a:p>
            <a:endParaRPr lang="zh-CN" altLang="en-US" sz="2800" dirty="0" smtClean="0"/>
          </a:p>
          <a:p>
            <a:r>
              <a:rPr lang="zh-CN" altLang="en-US" sz="2800" dirty="0" smtClean="0"/>
              <a:t>三个优势</a:t>
            </a:r>
          </a:p>
          <a:p>
            <a:r>
              <a:rPr lang="en-US" altLang="zh-CN" sz="2800" dirty="0" smtClean="0"/>
              <a:t>1.</a:t>
            </a:r>
            <a:r>
              <a:rPr lang="zh-CN" altLang="en-US" sz="2800" dirty="0" smtClean="0"/>
              <a:t>减少对特定业务互动的依赖，降低经济风险</a:t>
            </a:r>
          </a:p>
          <a:p>
            <a:r>
              <a:rPr lang="en-US" altLang="zh-CN" sz="2800" dirty="0" smtClean="0"/>
              <a:t>2.</a:t>
            </a:r>
            <a:r>
              <a:rPr lang="zh-CN" altLang="en-US" sz="2800" dirty="0" smtClean="0"/>
              <a:t>同时管理多个业务可减少一般管理费用，如法律，会计</a:t>
            </a:r>
          </a:p>
          <a:p>
            <a:r>
              <a:rPr lang="en-US" altLang="zh-CN" sz="2800" dirty="0" smtClean="0"/>
              <a:t>3.</a:t>
            </a:r>
            <a:r>
              <a:rPr lang="zh-CN" altLang="en-US" sz="2800" dirty="0" smtClean="0"/>
              <a:t>在多个业务中发挥自己的优势和能力</a:t>
            </a:r>
          </a:p>
          <a:p>
            <a:r>
              <a:rPr lang="zh-CN" altLang="en-US" sz="2800" dirty="0" smtClean="0"/>
              <a:t>协同效应，</a:t>
            </a:r>
            <a:r>
              <a:rPr lang="en-US" altLang="zh-CN" sz="2800" dirty="0" smtClean="0"/>
              <a:t>1+1&gt;2</a:t>
            </a:r>
          </a:p>
          <a:p>
            <a:pPr>
              <a:buFontTx/>
              <a:buNone/>
            </a:pPr>
            <a:endParaRPr lang="zh-CN" altLang="en-US" sz="2800" dirty="0" smtClean="0"/>
          </a:p>
        </p:txBody>
      </p:sp>
      <p:grpSp>
        <p:nvGrpSpPr>
          <p:cNvPr id="2" name="组合 4"/>
          <p:cNvGrpSpPr>
            <a:grpSpLocks/>
          </p:cNvGrpSpPr>
          <p:nvPr/>
        </p:nvGrpSpPr>
        <p:grpSpPr bwMode="auto">
          <a:xfrm>
            <a:off x="304800" y="762000"/>
            <a:ext cx="4978400" cy="963059"/>
            <a:chOff x="3151461" y="6000456"/>
            <a:chExt cx="4241510" cy="962635"/>
          </a:xfrm>
        </p:grpSpPr>
        <p:sp>
          <p:nvSpPr>
            <p:cNvPr id="22533" name="Line 48"/>
            <p:cNvSpPr>
              <a:spLocks noChangeShapeType="1"/>
            </p:cNvSpPr>
            <p:nvPr/>
          </p:nvSpPr>
          <p:spPr bwMode="auto">
            <a:xfrm>
              <a:off x="3416300" y="6140450"/>
              <a:ext cx="3960440" cy="0"/>
            </a:xfrm>
            <a:prstGeom prst="line">
              <a:avLst/>
            </a:prstGeom>
            <a:noFill/>
            <a:ln w="25400">
              <a:solidFill>
                <a:srgbClr val="5F5F5F"/>
              </a:solidFill>
              <a:prstDash val="sysDot"/>
              <a:round/>
              <a:headEnd/>
              <a:tailEnd type="oval" w="med" len="med"/>
            </a:ln>
          </p:spPr>
          <p:txBody>
            <a:bodyPr wrap="none" anchor="ctr"/>
            <a:lstStyle/>
            <a:p>
              <a:endParaRPr lang="zh-CN" altLang="en-US"/>
            </a:p>
          </p:txBody>
        </p:sp>
        <p:sp>
          <p:nvSpPr>
            <p:cNvPr id="22534" name="AutoShape 45"/>
            <p:cNvSpPr>
              <a:spLocks noChangeArrowheads="1"/>
            </p:cNvSpPr>
            <p:nvPr/>
          </p:nvSpPr>
          <p:spPr bwMode="gray">
            <a:xfrm rot="18900000" flipH="1">
              <a:off x="3151473" y="6000456"/>
              <a:ext cx="182558" cy="182583"/>
            </a:xfrm>
            <a:prstGeom prst="rtTriangle">
              <a:avLst/>
            </a:prstGeom>
            <a:solidFill>
              <a:srgbClr val="FF9900"/>
            </a:solidFill>
            <a:ln w="9525" algn="ctr">
              <a:noFill/>
              <a:miter lim="800000"/>
              <a:headEnd/>
              <a:tailEnd/>
            </a:ln>
          </p:spPr>
          <p:txBody>
            <a:bodyPr vert="eaVert" wrap="none" anchor="ctr"/>
            <a:lstStyle/>
            <a:p>
              <a:endParaRPr lang="zh-CN" altLang="en-US">
                <a:latin typeface="微软雅黑" pitchFamily="34" charset="-122"/>
                <a:ea typeface="微软雅黑" pitchFamily="34" charset="-122"/>
              </a:endParaRPr>
            </a:p>
          </p:txBody>
        </p:sp>
        <p:sp>
          <p:nvSpPr>
            <p:cNvPr id="22535" name="AutoShape 44"/>
            <p:cNvSpPr>
              <a:spLocks noChangeArrowheads="1"/>
            </p:cNvSpPr>
            <p:nvPr/>
          </p:nvSpPr>
          <p:spPr bwMode="gray">
            <a:xfrm rot="2700000">
              <a:off x="3151474" y="6000456"/>
              <a:ext cx="182558" cy="182583"/>
            </a:xfrm>
            <a:prstGeom prst="rtTriangle">
              <a:avLst/>
            </a:prstGeom>
            <a:solidFill>
              <a:srgbClr val="808080"/>
            </a:solidFill>
            <a:ln w="9525" algn="ctr">
              <a:noFill/>
              <a:miter lim="800000"/>
              <a:headEnd/>
              <a:tailEnd/>
            </a:ln>
          </p:spPr>
          <p:txBody>
            <a:bodyPr rot="10800000" vert="eaVert" wrap="none" anchor="ctr"/>
            <a:lstStyle/>
            <a:p>
              <a:endParaRPr lang="zh-CN" altLang="en-US">
                <a:latin typeface="微软雅黑" pitchFamily="34" charset="-122"/>
                <a:ea typeface="微软雅黑" pitchFamily="34" charset="-122"/>
              </a:endParaRPr>
            </a:p>
          </p:txBody>
        </p:sp>
        <p:sp>
          <p:nvSpPr>
            <p:cNvPr id="22536" name="Text Box 52"/>
            <p:cNvSpPr txBox="1">
              <a:spLocks noChangeArrowheads="1"/>
            </p:cNvSpPr>
            <p:nvPr/>
          </p:nvSpPr>
          <p:spPr bwMode="auto">
            <a:xfrm>
              <a:off x="3639721" y="6440101"/>
              <a:ext cx="3753250" cy="522990"/>
            </a:xfrm>
            <a:prstGeom prst="rect">
              <a:avLst/>
            </a:prstGeom>
            <a:noFill/>
            <a:ln w="9525" algn="ctr">
              <a:noFill/>
              <a:miter lim="800000"/>
              <a:headEnd/>
              <a:tailEnd/>
            </a:ln>
          </p:spPr>
          <p:txBody>
            <a:bodyPr>
              <a:spAutoFit/>
            </a:bodyPr>
            <a:lstStyle/>
            <a:p>
              <a:r>
                <a:rPr lang="en-US" altLang="zh-CN" sz="2800" dirty="0" smtClean="0">
                  <a:latin typeface="微软雅黑" pitchFamily="34" charset="-122"/>
                  <a:ea typeface="微软雅黑" pitchFamily="34" charset="-122"/>
                </a:rPr>
                <a:t>6.3.3</a:t>
              </a:r>
              <a:r>
                <a:rPr lang="zh-CN" altLang="en-US" sz="2800" dirty="0" smtClean="0">
                  <a:latin typeface="微软雅黑" pitchFamily="34" charset="-122"/>
                  <a:ea typeface="微软雅黑" pitchFamily="34" charset="-122"/>
                </a:rPr>
                <a:t>构建</a:t>
              </a:r>
              <a:r>
                <a:rPr lang="zh-CN" altLang="en-US" sz="2800" dirty="0">
                  <a:latin typeface="微软雅黑" pitchFamily="34" charset="-122"/>
                  <a:ea typeface="微软雅黑" pitchFamily="34" charset="-122"/>
                </a:rPr>
                <a:t>公司层战略</a:t>
              </a:r>
            </a:p>
          </p:txBody>
        </p:sp>
      </p:grpSp>
      <p:sp>
        <p:nvSpPr>
          <p:cNvPr id="22532" name="Rectangle 1070"/>
          <p:cNvSpPr>
            <a:spLocks noChangeArrowheads="1"/>
          </p:cNvSpPr>
          <p:nvPr/>
        </p:nvSpPr>
        <p:spPr bwMode="auto">
          <a:xfrm>
            <a:off x="762000" y="2133600"/>
            <a:ext cx="7921625" cy="620713"/>
          </a:xfrm>
          <a:prstGeom prst="rect">
            <a:avLst/>
          </a:prstGeom>
          <a:noFill/>
          <a:ln w="9525">
            <a:noFill/>
            <a:miter lim="800000"/>
            <a:headEnd/>
            <a:tailEnd/>
          </a:ln>
        </p:spPr>
        <p:txBody>
          <a:bodyPr anchor="ctr"/>
          <a:lstStyle/>
          <a:p>
            <a:endParaRPr lang="en-US" altLang="zh-CN" sz="2800" dirty="0">
              <a:solidFill>
                <a:schemeClr val="tx2"/>
              </a:solidFill>
            </a:endParaRPr>
          </a:p>
        </p:txBody>
      </p:sp>
      <p:sp>
        <p:nvSpPr>
          <p:cNvPr id="10" name="TextBox 9"/>
          <p:cNvSpPr txBox="1"/>
          <p:nvPr/>
        </p:nvSpPr>
        <p:spPr>
          <a:xfrm>
            <a:off x="990600" y="381000"/>
            <a:ext cx="4191000" cy="646331"/>
          </a:xfrm>
          <a:prstGeom prst="rect">
            <a:avLst/>
          </a:prstGeom>
          <a:noFill/>
        </p:spPr>
        <p:txBody>
          <a:bodyPr wrap="square" rtlCol="0">
            <a:spAutoFit/>
          </a:bodyPr>
          <a:lstStyle/>
          <a:p>
            <a:r>
              <a:rPr lang="en-US" altLang="zh-CN" sz="3600" dirty="0" smtClean="0"/>
              <a:t>6.3</a:t>
            </a:r>
            <a:r>
              <a:rPr lang="zh-CN" altLang="en-US" sz="3600" dirty="0" smtClean="0"/>
              <a:t>战略管理层次 </a:t>
            </a:r>
            <a:endParaRPr lang="zh-CN" altLang="en-US" sz="3600" dirty="0"/>
          </a:p>
        </p:txBody>
      </p:sp>
      <p:sp>
        <p:nvSpPr>
          <p:cNvPr id="12" name="矩形 11"/>
          <p:cNvSpPr/>
          <p:nvPr/>
        </p:nvSpPr>
        <p:spPr>
          <a:xfrm>
            <a:off x="914400" y="2057400"/>
            <a:ext cx="3009157" cy="523220"/>
          </a:xfrm>
          <a:prstGeom prst="rect">
            <a:avLst/>
          </a:prstGeom>
        </p:spPr>
        <p:txBody>
          <a:bodyPr wrap="none">
            <a:spAutoFit/>
          </a:bodyPr>
          <a:lstStyle/>
          <a:p>
            <a:r>
              <a:rPr lang="en-US" altLang="zh-CN" sz="2800" b="1" dirty="0" smtClean="0">
                <a:solidFill>
                  <a:schemeClr val="tx2"/>
                </a:solidFill>
              </a:rPr>
              <a:t>2 </a:t>
            </a:r>
            <a:r>
              <a:rPr lang="zh-CN" altLang="en-US" sz="2800" b="1" dirty="0" smtClean="0">
                <a:solidFill>
                  <a:schemeClr val="tx2"/>
                </a:solidFill>
              </a:rPr>
              <a:t>相关多元化战略</a:t>
            </a:r>
            <a:endParaRPr lang="en-US" altLang="zh-CN" sz="2800" b="1" dirty="0">
              <a:solidFill>
                <a:schemeClr val="tx2"/>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1027"/>
          <p:cNvSpPr>
            <a:spLocks noGrp="1" noChangeArrowheads="1"/>
          </p:cNvSpPr>
          <p:nvPr>
            <p:ph type="body" sz="half" idx="4294967295"/>
          </p:nvPr>
        </p:nvSpPr>
        <p:spPr>
          <a:xfrm>
            <a:off x="609600" y="2362200"/>
            <a:ext cx="7993062" cy="4967288"/>
          </a:xfrm>
        </p:spPr>
        <p:txBody>
          <a:bodyPr/>
          <a:lstStyle/>
          <a:p>
            <a:endParaRPr lang="zh-CN" altLang="en-US" sz="2800" dirty="0" smtClean="0"/>
          </a:p>
          <a:p>
            <a:pPr>
              <a:buFontTx/>
              <a:buNone/>
            </a:pPr>
            <a:endParaRPr lang="zh-CN" altLang="en-US" sz="2800" dirty="0" smtClean="0"/>
          </a:p>
        </p:txBody>
      </p:sp>
      <p:grpSp>
        <p:nvGrpSpPr>
          <p:cNvPr id="2" name="组合 4"/>
          <p:cNvGrpSpPr>
            <a:grpSpLocks/>
          </p:cNvGrpSpPr>
          <p:nvPr/>
        </p:nvGrpSpPr>
        <p:grpSpPr bwMode="auto">
          <a:xfrm>
            <a:off x="304800" y="762000"/>
            <a:ext cx="4978400" cy="963059"/>
            <a:chOff x="3151461" y="6000456"/>
            <a:chExt cx="4241510" cy="962635"/>
          </a:xfrm>
        </p:grpSpPr>
        <p:sp>
          <p:nvSpPr>
            <p:cNvPr id="22533" name="Line 48"/>
            <p:cNvSpPr>
              <a:spLocks noChangeShapeType="1"/>
            </p:cNvSpPr>
            <p:nvPr/>
          </p:nvSpPr>
          <p:spPr bwMode="auto">
            <a:xfrm>
              <a:off x="3416300" y="6140450"/>
              <a:ext cx="3960440" cy="0"/>
            </a:xfrm>
            <a:prstGeom prst="line">
              <a:avLst/>
            </a:prstGeom>
            <a:noFill/>
            <a:ln w="25400">
              <a:solidFill>
                <a:srgbClr val="5F5F5F"/>
              </a:solidFill>
              <a:prstDash val="sysDot"/>
              <a:round/>
              <a:headEnd/>
              <a:tailEnd type="oval" w="med" len="med"/>
            </a:ln>
          </p:spPr>
          <p:txBody>
            <a:bodyPr wrap="none" anchor="ctr"/>
            <a:lstStyle/>
            <a:p>
              <a:endParaRPr lang="zh-CN" altLang="en-US"/>
            </a:p>
          </p:txBody>
        </p:sp>
        <p:sp>
          <p:nvSpPr>
            <p:cNvPr id="22534" name="AutoShape 45"/>
            <p:cNvSpPr>
              <a:spLocks noChangeArrowheads="1"/>
            </p:cNvSpPr>
            <p:nvPr/>
          </p:nvSpPr>
          <p:spPr bwMode="gray">
            <a:xfrm rot="18900000" flipH="1">
              <a:off x="3151473" y="6000456"/>
              <a:ext cx="182558" cy="182583"/>
            </a:xfrm>
            <a:prstGeom prst="rtTriangle">
              <a:avLst/>
            </a:prstGeom>
            <a:solidFill>
              <a:srgbClr val="FF9900"/>
            </a:solidFill>
            <a:ln w="9525" algn="ctr">
              <a:noFill/>
              <a:miter lim="800000"/>
              <a:headEnd/>
              <a:tailEnd/>
            </a:ln>
          </p:spPr>
          <p:txBody>
            <a:bodyPr vert="eaVert" wrap="none" anchor="ctr"/>
            <a:lstStyle/>
            <a:p>
              <a:endParaRPr lang="zh-CN" altLang="en-US">
                <a:latin typeface="微软雅黑" pitchFamily="34" charset="-122"/>
                <a:ea typeface="微软雅黑" pitchFamily="34" charset="-122"/>
              </a:endParaRPr>
            </a:p>
          </p:txBody>
        </p:sp>
        <p:sp>
          <p:nvSpPr>
            <p:cNvPr id="22535" name="AutoShape 44"/>
            <p:cNvSpPr>
              <a:spLocks noChangeArrowheads="1"/>
            </p:cNvSpPr>
            <p:nvPr/>
          </p:nvSpPr>
          <p:spPr bwMode="gray">
            <a:xfrm rot="2700000">
              <a:off x="3151474" y="6000456"/>
              <a:ext cx="182558" cy="182583"/>
            </a:xfrm>
            <a:prstGeom prst="rtTriangle">
              <a:avLst/>
            </a:prstGeom>
            <a:solidFill>
              <a:srgbClr val="808080"/>
            </a:solidFill>
            <a:ln w="9525" algn="ctr">
              <a:noFill/>
              <a:miter lim="800000"/>
              <a:headEnd/>
              <a:tailEnd/>
            </a:ln>
          </p:spPr>
          <p:txBody>
            <a:bodyPr rot="10800000" vert="eaVert" wrap="none" anchor="ctr"/>
            <a:lstStyle/>
            <a:p>
              <a:endParaRPr lang="zh-CN" altLang="en-US">
                <a:latin typeface="微软雅黑" pitchFamily="34" charset="-122"/>
                <a:ea typeface="微软雅黑" pitchFamily="34" charset="-122"/>
              </a:endParaRPr>
            </a:p>
          </p:txBody>
        </p:sp>
        <p:sp>
          <p:nvSpPr>
            <p:cNvPr id="22536" name="Text Box 52"/>
            <p:cNvSpPr txBox="1">
              <a:spLocks noChangeArrowheads="1"/>
            </p:cNvSpPr>
            <p:nvPr/>
          </p:nvSpPr>
          <p:spPr bwMode="auto">
            <a:xfrm>
              <a:off x="3639721" y="6440101"/>
              <a:ext cx="3753250" cy="522990"/>
            </a:xfrm>
            <a:prstGeom prst="rect">
              <a:avLst/>
            </a:prstGeom>
            <a:noFill/>
            <a:ln w="9525" algn="ctr">
              <a:noFill/>
              <a:miter lim="800000"/>
              <a:headEnd/>
              <a:tailEnd/>
            </a:ln>
          </p:spPr>
          <p:txBody>
            <a:bodyPr>
              <a:spAutoFit/>
            </a:bodyPr>
            <a:lstStyle/>
            <a:p>
              <a:r>
                <a:rPr lang="en-US" altLang="zh-CN" sz="2800" dirty="0" smtClean="0">
                  <a:latin typeface="微软雅黑" pitchFamily="34" charset="-122"/>
                  <a:ea typeface="微软雅黑" pitchFamily="34" charset="-122"/>
                </a:rPr>
                <a:t>6.3.3</a:t>
              </a:r>
              <a:r>
                <a:rPr lang="zh-CN" altLang="en-US" sz="2800" dirty="0" smtClean="0">
                  <a:latin typeface="微软雅黑" pitchFamily="34" charset="-122"/>
                  <a:ea typeface="微软雅黑" pitchFamily="34" charset="-122"/>
                </a:rPr>
                <a:t>构建</a:t>
              </a:r>
              <a:r>
                <a:rPr lang="zh-CN" altLang="en-US" sz="2800" dirty="0">
                  <a:latin typeface="微软雅黑" pitchFamily="34" charset="-122"/>
                  <a:ea typeface="微软雅黑" pitchFamily="34" charset="-122"/>
                </a:rPr>
                <a:t>公司层战略</a:t>
              </a:r>
            </a:p>
          </p:txBody>
        </p:sp>
      </p:grpSp>
      <p:sp>
        <p:nvSpPr>
          <p:cNvPr id="22532" name="Rectangle 1070"/>
          <p:cNvSpPr>
            <a:spLocks noChangeArrowheads="1"/>
          </p:cNvSpPr>
          <p:nvPr/>
        </p:nvSpPr>
        <p:spPr bwMode="auto">
          <a:xfrm>
            <a:off x="762000" y="2133600"/>
            <a:ext cx="7921625" cy="620713"/>
          </a:xfrm>
          <a:prstGeom prst="rect">
            <a:avLst/>
          </a:prstGeom>
          <a:noFill/>
          <a:ln w="9525">
            <a:noFill/>
            <a:miter lim="800000"/>
            <a:headEnd/>
            <a:tailEnd/>
          </a:ln>
        </p:spPr>
        <p:txBody>
          <a:bodyPr anchor="ctr"/>
          <a:lstStyle/>
          <a:p>
            <a:endParaRPr lang="en-US" altLang="zh-CN" sz="2800" dirty="0">
              <a:solidFill>
                <a:schemeClr val="tx2"/>
              </a:solidFill>
            </a:endParaRPr>
          </a:p>
        </p:txBody>
      </p:sp>
      <p:sp>
        <p:nvSpPr>
          <p:cNvPr id="10" name="TextBox 9"/>
          <p:cNvSpPr txBox="1"/>
          <p:nvPr/>
        </p:nvSpPr>
        <p:spPr>
          <a:xfrm>
            <a:off x="990600" y="381000"/>
            <a:ext cx="4191000" cy="646331"/>
          </a:xfrm>
          <a:prstGeom prst="rect">
            <a:avLst/>
          </a:prstGeom>
          <a:noFill/>
        </p:spPr>
        <p:txBody>
          <a:bodyPr wrap="square" rtlCol="0">
            <a:spAutoFit/>
          </a:bodyPr>
          <a:lstStyle/>
          <a:p>
            <a:r>
              <a:rPr lang="en-US" altLang="zh-CN" sz="3600" dirty="0" smtClean="0"/>
              <a:t>6.3</a:t>
            </a:r>
            <a:r>
              <a:rPr lang="zh-CN" altLang="en-US" sz="3600" dirty="0" smtClean="0"/>
              <a:t>战略管理层次 </a:t>
            </a:r>
            <a:endParaRPr lang="zh-CN" altLang="en-US" sz="3600" dirty="0"/>
          </a:p>
        </p:txBody>
      </p:sp>
      <p:sp>
        <p:nvSpPr>
          <p:cNvPr id="12" name="矩形 11"/>
          <p:cNvSpPr/>
          <p:nvPr/>
        </p:nvSpPr>
        <p:spPr>
          <a:xfrm>
            <a:off x="914400" y="2057400"/>
            <a:ext cx="3369833" cy="523220"/>
          </a:xfrm>
          <a:prstGeom prst="rect">
            <a:avLst/>
          </a:prstGeom>
        </p:spPr>
        <p:txBody>
          <a:bodyPr wrap="none">
            <a:spAutoFit/>
          </a:bodyPr>
          <a:lstStyle/>
          <a:p>
            <a:r>
              <a:rPr lang="en-US" altLang="zh-CN" sz="2800" b="1" dirty="0" smtClean="0">
                <a:solidFill>
                  <a:schemeClr val="tx2"/>
                </a:solidFill>
              </a:rPr>
              <a:t>3 </a:t>
            </a:r>
            <a:r>
              <a:rPr lang="zh-CN" altLang="en-US" sz="2800" b="1" dirty="0" smtClean="0">
                <a:solidFill>
                  <a:schemeClr val="tx2"/>
                </a:solidFill>
              </a:rPr>
              <a:t>不相关多元化战略</a:t>
            </a:r>
            <a:endParaRPr lang="en-US" altLang="zh-CN" sz="2800" b="1" dirty="0">
              <a:solidFill>
                <a:schemeClr val="tx2"/>
              </a:solidFill>
            </a:endParaRPr>
          </a:p>
        </p:txBody>
      </p:sp>
      <p:sp>
        <p:nvSpPr>
          <p:cNvPr id="11" name="矩形 10"/>
          <p:cNvSpPr/>
          <p:nvPr/>
        </p:nvSpPr>
        <p:spPr>
          <a:xfrm>
            <a:off x="914400" y="3048000"/>
            <a:ext cx="6705600" cy="1088886"/>
          </a:xfrm>
          <a:prstGeom prst="rect">
            <a:avLst/>
          </a:prstGeom>
        </p:spPr>
        <p:txBody>
          <a:bodyPr wrap="square">
            <a:spAutoFit/>
          </a:bodyPr>
          <a:lstStyle/>
          <a:p>
            <a:pPr>
              <a:buFont typeface="Wingdings" pitchFamily="2" charset="2"/>
              <a:buChar char="Ø"/>
            </a:pPr>
            <a:r>
              <a:rPr lang="zh-CN" altLang="en-US" sz="3200" dirty="0" smtClean="0">
                <a:ea typeface="黑体" pitchFamily="2" charset="-122"/>
              </a:rPr>
              <a:t>企业经营着相互之间没有逻辑关系的多元业务</a:t>
            </a:r>
            <a:r>
              <a:rPr lang="zh-CN" altLang="en-US" sz="3200" dirty="0" smtClean="0"/>
              <a: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457200" y="228600"/>
            <a:ext cx="8229600" cy="392113"/>
          </a:xfrm>
        </p:spPr>
        <p:txBody>
          <a:bodyPr/>
          <a:lstStyle/>
          <a:p>
            <a:r>
              <a:rPr lang="en-US" altLang="zh-CN" sz="3600" dirty="0" smtClean="0"/>
              <a:t/>
            </a:r>
            <a:br>
              <a:rPr lang="en-US" altLang="zh-CN" sz="3600" dirty="0" smtClean="0"/>
            </a:br>
            <a:r>
              <a:rPr lang="en-US" altLang="zh-CN" sz="3600" dirty="0" smtClean="0"/>
              <a:t>   6.3</a:t>
            </a:r>
            <a:r>
              <a:rPr lang="zh-CN" altLang="en-US" sz="3600" dirty="0" smtClean="0"/>
              <a:t>战略管理层次 </a:t>
            </a:r>
            <a:r>
              <a:rPr lang="zh-CN" altLang="en-US" sz="4400" dirty="0" smtClean="0"/>
              <a:t/>
            </a:r>
            <a:br>
              <a:rPr lang="zh-CN" altLang="en-US" sz="4400" dirty="0" smtClean="0"/>
            </a:br>
            <a:endParaRPr lang="zh-CN" altLang="en-US" b="0" dirty="0" smtClean="0"/>
          </a:p>
        </p:txBody>
      </p:sp>
      <p:sp>
        <p:nvSpPr>
          <p:cNvPr id="37891" name="Rectangle 3"/>
          <p:cNvSpPr>
            <a:spLocks noGrp="1" noChangeArrowheads="1"/>
          </p:cNvSpPr>
          <p:nvPr>
            <p:ph type="body" idx="4294967295"/>
          </p:nvPr>
        </p:nvSpPr>
        <p:spPr>
          <a:xfrm>
            <a:off x="468313" y="692150"/>
            <a:ext cx="8229600" cy="5029200"/>
          </a:xfrm>
        </p:spPr>
        <p:txBody>
          <a:bodyPr/>
          <a:lstStyle/>
          <a:p>
            <a:r>
              <a:rPr lang="en-US" altLang="zh-CN" b="1" dirty="0" smtClean="0"/>
              <a:t>6.3.4</a:t>
            </a:r>
            <a:r>
              <a:rPr lang="zh-CN" altLang="zh-CN" dirty="0" smtClean="0"/>
              <a:t>管理多元化的工具——</a:t>
            </a:r>
            <a:r>
              <a:rPr lang="en-US" altLang="zh-CN" dirty="0" smtClean="0"/>
              <a:t>BCG</a:t>
            </a:r>
            <a:r>
              <a:rPr lang="zh-CN" altLang="zh-CN" dirty="0" smtClean="0"/>
              <a:t>矩阵</a:t>
            </a:r>
          </a:p>
          <a:p>
            <a:endParaRPr lang="en-US" altLang="zh-CN" sz="3600" b="1" dirty="0"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b="1" dirty="0" smtClean="0">
              <a:latin typeface="宋体" pitchFamily="2" charset="-122"/>
              <a:ea typeface="宋体" pitchFamily="2" charset="-122"/>
            </a:endParaRPr>
          </a:p>
          <a:p>
            <a:pPr>
              <a:lnSpc>
                <a:spcPts val="4000"/>
              </a:lnSpc>
              <a:spcBef>
                <a:spcPct val="0"/>
              </a:spcBef>
              <a:buFont typeface="Wingdings" pitchFamily="2" charset="2"/>
              <a:buNone/>
            </a:pPr>
            <a:endParaRPr lang="en-US" altLang="zh-CN" sz="4000" dirty="0" smtClean="0"/>
          </a:p>
          <a:p>
            <a:endParaRPr lang="zh-CN" altLang="en-US" b="1" dirty="0" smtClean="0">
              <a:latin typeface="宋体" pitchFamily="2" charset="-122"/>
              <a:ea typeface="宋体" pitchFamily="2" charset="-122"/>
            </a:endParaRPr>
          </a:p>
        </p:txBody>
      </p:sp>
      <p:pic>
        <p:nvPicPr>
          <p:cNvPr id="37892" name="Picture 4" descr="6cb6e1d8e6ff9f18e5cf48f3eb6e02a5"/>
          <p:cNvPicPr>
            <a:picLocks noChangeAspect="1" noChangeArrowheads="1"/>
          </p:cNvPicPr>
          <p:nvPr/>
        </p:nvPicPr>
        <p:blipFill>
          <a:blip r:embed="rId2"/>
          <a:srcRect/>
          <a:stretch>
            <a:fillRect/>
          </a:stretch>
        </p:blipFill>
        <p:spPr bwMode="auto">
          <a:xfrm>
            <a:off x="827088" y="1268413"/>
            <a:ext cx="7273925" cy="4768850"/>
          </a:xfrm>
          <a:prstGeom prst="rect">
            <a:avLst/>
          </a:prstGeom>
          <a:noFill/>
          <a:ln w="9525">
            <a:noFill/>
            <a:miter lim="800000"/>
            <a:headEnd/>
            <a:tailEnd/>
          </a:ln>
        </p:spPr>
      </p:pic>
      <p:sp>
        <p:nvSpPr>
          <p:cNvPr id="37893" name="Text Box 5"/>
          <p:cNvSpPr txBox="1">
            <a:spLocks noChangeArrowheads="1"/>
          </p:cNvSpPr>
          <p:nvPr/>
        </p:nvSpPr>
        <p:spPr bwMode="auto">
          <a:xfrm>
            <a:off x="3419475" y="6165850"/>
            <a:ext cx="3024188" cy="384175"/>
          </a:xfrm>
          <a:prstGeom prst="rect">
            <a:avLst/>
          </a:prstGeom>
          <a:noFill/>
          <a:ln w="9525" algn="ctr">
            <a:noFill/>
            <a:miter lim="800000"/>
            <a:headEnd/>
            <a:tailEnd/>
          </a:ln>
        </p:spPr>
        <p:txBody>
          <a:bodyPr>
            <a:spAutoFit/>
          </a:bodyPr>
          <a:lstStyle/>
          <a:p>
            <a:pPr marL="342900" indent="-342900">
              <a:spcBef>
                <a:spcPct val="50000"/>
              </a:spcBef>
            </a:pPr>
            <a:r>
              <a:rPr lang="zh-CN" altLang="en-US"/>
              <a:t>图</a:t>
            </a:r>
            <a:r>
              <a:rPr lang="en-US" altLang="zh-CN"/>
              <a:t>6-3 BCG</a:t>
            </a:r>
            <a:r>
              <a:rPr lang="zh-CN" altLang="en-US"/>
              <a:t>矩阵</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457200" y="228600"/>
            <a:ext cx="8229600" cy="392113"/>
          </a:xfrm>
        </p:spPr>
        <p:txBody>
          <a:bodyPr/>
          <a:lstStyle/>
          <a:p>
            <a:r>
              <a:rPr lang="en-US" altLang="zh-CN" sz="3600" dirty="0" smtClean="0"/>
              <a:t/>
            </a:r>
            <a:br>
              <a:rPr lang="en-US" altLang="zh-CN" sz="3600" dirty="0" smtClean="0"/>
            </a:br>
            <a:r>
              <a:rPr lang="en-US" altLang="zh-CN" sz="3600" dirty="0" smtClean="0"/>
              <a:t>   6.3</a:t>
            </a:r>
            <a:r>
              <a:rPr lang="zh-CN" altLang="en-US" sz="3600" dirty="0" smtClean="0"/>
              <a:t>战略管理层次 </a:t>
            </a:r>
            <a:r>
              <a:rPr lang="zh-CN" altLang="en-US" sz="4400" dirty="0" smtClean="0"/>
              <a:t/>
            </a:r>
            <a:br>
              <a:rPr lang="zh-CN" altLang="en-US" sz="4400" dirty="0" smtClean="0"/>
            </a:br>
            <a:endParaRPr lang="zh-CN" altLang="en-US" b="0" dirty="0" smtClean="0"/>
          </a:p>
        </p:txBody>
      </p:sp>
      <p:sp>
        <p:nvSpPr>
          <p:cNvPr id="37891" name="Rectangle 3"/>
          <p:cNvSpPr>
            <a:spLocks noGrp="1" noChangeArrowheads="1"/>
          </p:cNvSpPr>
          <p:nvPr>
            <p:ph type="body" idx="4294967295"/>
          </p:nvPr>
        </p:nvSpPr>
        <p:spPr>
          <a:xfrm>
            <a:off x="468313" y="692150"/>
            <a:ext cx="8229600" cy="5029200"/>
          </a:xfrm>
        </p:spPr>
        <p:txBody>
          <a:bodyPr/>
          <a:lstStyle/>
          <a:p>
            <a:r>
              <a:rPr lang="en-US" altLang="zh-CN" b="1" dirty="0" smtClean="0"/>
              <a:t>6.3.4</a:t>
            </a:r>
            <a:r>
              <a:rPr lang="zh-CN" altLang="zh-CN" dirty="0" smtClean="0"/>
              <a:t>管理多元化的工具——</a:t>
            </a:r>
            <a:r>
              <a:rPr lang="en-US" altLang="zh-CN" dirty="0" smtClean="0"/>
              <a:t>BCG</a:t>
            </a:r>
            <a:r>
              <a:rPr lang="zh-CN" altLang="zh-CN" dirty="0" smtClean="0"/>
              <a:t>矩阵</a:t>
            </a:r>
          </a:p>
          <a:p>
            <a:endParaRPr lang="en-US" altLang="zh-CN" sz="3600" b="1" dirty="0"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b="1" dirty="0" smtClean="0">
              <a:latin typeface="宋体" pitchFamily="2" charset="-122"/>
              <a:ea typeface="宋体" pitchFamily="2" charset="-122"/>
            </a:endParaRPr>
          </a:p>
          <a:p>
            <a:pPr>
              <a:lnSpc>
                <a:spcPts val="4000"/>
              </a:lnSpc>
              <a:spcBef>
                <a:spcPct val="0"/>
              </a:spcBef>
              <a:buFont typeface="Wingdings" pitchFamily="2" charset="2"/>
              <a:buNone/>
            </a:pPr>
            <a:endParaRPr lang="en-US" altLang="zh-CN" sz="4000" dirty="0" smtClean="0"/>
          </a:p>
          <a:p>
            <a:endParaRPr lang="zh-CN" altLang="en-US" b="1" dirty="0" smtClean="0">
              <a:latin typeface="宋体" pitchFamily="2" charset="-122"/>
              <a:ea typeface="宋体" pitchFamily="2" charset="-122"/>
            </a:endParaRPr>
          </a:p>
        </p:txBody>
      </p:sp>
      <p:sp>
        <p:nvSpPr>
          <p:cNvPr id="6" name="Rectangle 3"/>
          <p:cNvSpPr txBox="1">
            <a:spLocks noChangeArrowheads="1"/>
          </p:cNvSpPr>
          <p:nvPr/>
        </p:nvSpPr>
        <p:spPr bwMode="gray">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zh-CN" altLang="en-US" sz="2800" b="1" i="0" u="none" strike="noStrike" kern="0" cap="none" spc="0" normalizeH="0" baseline="0" noProof="0" dirty="0" smtClean="0">
                <a:ln>
                  <a:noFill/>
                </a:ln>
                <a:solidFill>
                  <a:schemeClr val="tx1"/>
                </a:solidFill>
                <a:effectLst/>
                <a:uLnTx/>
                <a:uFillTx/>
                <a:latin typeface="+mn-lt"/>
                <a:ea typeface="黑体" pitchFamily="2" charset="-122"/>
                <a:cs typeface="+mn-cs"/>
              </a:rPr>
              <a:t>“明星业务领域”</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：市场占有率和市场增长率都较高的业务（或产品），它需要公司进行大量的投资来支持其快速增长。随着市场逐渐成熟以及市场增长率的下降，它将会逐渐转变为“金牛业务领域”。</a:t>
            </a:r>
          </a:p>
          <a:p>
            <a:pPr marL="342900" marR="0" lvl="0" indent="-342900" algn="just"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zh-CN" altLang="en-US" sz="2800" b="1" i="0" u="none" strike="noStrike" kern="0" cap="none" spc="0" normalizeH="0" baseline="0" noProof="0" dirty="0" smtClean="0">
                <a:ln>
                  <a:noFill/>
                </a:ln>
                <a:solidFill>
                  <a:schemeClr val="tx1"/>
                </a:solidFill>
                <a:effectLst/>
                <a:uLnTx/>
                <a:uFillTx/>
                <a:latin typeface="+mn-lt"/>
                <a:ea typeface="黑体" pitchFamily="2" charset="-122"/>
                <a:cs typeface="+mn-cs"/>
              </a:rPr>
              <a:t>“金牛业务领域”</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：市场增长率较低但市场占有率较高的业务领域。它是公司已经建立起竞争优势的业务，并为公司提供大量的稳定现金流，构成了公司的现有主要业务基础。 </a:t>
            </a:r>
            <a:endParaRPr kumimoji="0" lang="zh-CN" altLang="en-US" sz="28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5"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457200" y="228600"/>
            <a:ext cx="8229600" cy="392113"/>
          </a:xfrm>
        </p:spPr>
        <p:txBody>
          <a:bodyPr/>
          <a:lstStyle/>
          <a:p>
            <a:r>
              <a:rPr lang="en-US" altLang="zh-CN" sz="3600" dirty="0" smtClean="0"/>
              <a:t/>
            </a:r>
            <a:br>
              <a:rPr lang="en-US" altLang="zh-CN" sz="3600" dirty="0" smtClean="0"/>
            </a:br>
            <a:r>
              <a:rPr lang="en-US" altLang="zh-CN" sz="3600" dirty="0" smtClean="0"/>
              <a:t>   6.3</a:t>
            </a:r>
            <a:r>
              <a:rPr lang="zh-CN" altLang="en-US" sz="3600" dirty="0" smtClean="0"/>
              <a:t>战略管理层次 </a:t>
            </a:r>
            <a:r>
              <a:rPr lang="zh-CN" altLang="en-US" sz="4400" dirty="0" smtClean="0"/>
              <a:t/>
            </a:r>
            <a:br>
              <a:rPr lang="zh-CN" altLang="en-US" sz="4400" dirty="0" smtClean="0"/>
            </a:br>
            <a:endParaRPr lang="zh-CN" altLang="en-US" b="0" dirty="0" smtClean="0"/>
          </a:p>
        </p:txBody>
      </p:sp>
      <p:sp>
        <p:nvSpPr>
          <p:cNvPr id="37891" name="Rectangle 3"/>
          <p:cNvSpPr>
            <a:spLocks noGrp="1" noChangeArrowheads="1"/>
          </p:cNvSpPr>
          <p:nvPr>
            <p:ph type="body" idx="4294967295"/>
          </p:nvPr>
        </p:nvSpPr>
        <p:spPr>
          <a:xfrm>
            <a:off x="468313" y="692150"/>
            <a:ext cx="8229600" cy="5029200"/>
          </a:xfrm>
        </p:spPr>
        <p:txBody>
          <a:bodyPr/>
          <a:lstStyle/>
          <a:p>
            <a:r>
              <a:rPr lang="en-US" altLang="zh-CN" b="1" dirty="0" smtClean="0"/>
              <a:t>6.3.4</a:t>
            </a:r>
            <a:r>
              <a:rPr lang="zh-CN" altLang="zh-CN" dirty="0" smtClean="0"/>
              <a:t>管理多元化的工具——</a:t>
            </a:r>
            <a:r>
              <a:rPr lang="en-US" altLang="zh-CN" dirty="0" smtClean="0"/>
              <a:t>BCG</a:t>
            </a:r>
            <a:r>
              <a:rPr lang="zh-CN" altLang="zh-CN" dirty="0" smtClean="0"/>
              <a:t>矩阵</a:t>
            </a:r>
          </a:p>
          <a:p>
            <a:endParaRPr lang="en-US" altLang="zh-CN" sz="3600" b="1" dirty="0"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b="1" dirty="0" smtClean="0">
              <a:latin typeface="宋体" pitchFamily="2" charset="-122"/>
              <a:ea typeface="宋体" pitchFamily="2" charset="-122"/>
            </a:endParaRPr>
          </a:p>
          <a:p>
            <a:pPr>
              <a:lnSpc>
                <a:spcPts val="4000"/>
              </a:lnSpc>
              <a:spcBef>
                <a:spcPct val="0"/>
              </a:spcBef>
              <a:buFont typeface="Wingdings" pitchFamily="2" charset="2"/>
              <a:buNone/>
            </a:pPr>
            <a:endParaRPr lang="en-US" altLang="zh-CN" sz="4000" dirty="0" smtClean="0"/>
          </a:p>
          <a:p>
            <a:endParaRPr lang="zh-CN" altLang="en-US" b="1" dirty="0" smtClean="0">
              <a:latin typeface="宋体" pitchFamily="2" charset="-122"/>
              <a:ea typeface="宋体" pitchFamily="2" charset="-122"/>
            </a:endParaRPr>
          </a:p>
        </p:txBody>
      </p:sp>
      <p:sp>
        <p:nvSpPr>
          <p:cNvPr id="5" name="Rectangle 3"/>
          <p:cNvSpPr txBox="1">
            <a:spLocks noChangeArrowheads="1"/>
          </p:cNvSpPr>
          <p:nvPr/>
        </p:nvSpPr>
        <p:spPr bwMode="gray">
          <a:xfrm>
            <a:off x="685800" y="1676400"/>
            <a:ext cx="7772400" cy="43132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Tx/>
              <a:buSzTx/>
              <a:buFont typeface="Wingdings" pitchFamily="2" charset="2"/>
              <a:buChar char="¨"/>
              <a:tabLst/>
              <a:defRPr/>
            </a:pPr>
            <a:r>
              <a:rPr kumimoji="0" lang="zh-CN" altLang="en-US" sz="2800" b="1" i="0" u="none" strike="noStrike" kern="0" cap="none" spc="0" normalizeH="0" baseline="0" noProof="0" dirty="0" smtClean="0">
                <a:ln>
                  <a:noFill/>
                </a:ln>
                <a:solidFill>
                  <a:schemeClr val="tx1"/>
                </a:solidFill>
                <a:effectLst/>
                <a:uLnTx/>
                <a:uFillTx/>
                <a:latin typeface="+mn-lt"/>
                <a:ea typeface="黑体" pitchFamily="2" charset="-122"/>
                <a:cs typeface="+mn-cs"/>
              </a:rPr>
              <a:t>“问号业务领域”</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：市场增长率高但公司市场占有率低的业务领域。如果对其进行拓展，将需要公司</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进行</a:t>
            </a:r>
            <a:r>
              <a:rPr lang="zh-CN" altLang="en-US" sz="2800" b="1" kern="0" dirty="0" smtClean="0">
                <a:latin typeface="+mn-lt"/>
                <a:ea typeface="楷体_GB2312" pitchFamily="49" charset="-122"/>
              </a:rPr>
              <a:t>谨慎</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的</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投资，而且其结果存在一定的不确定性。因此公司必须审慎地决策是否进行投资以便将其转化为“明星业务领域”，或者是将该业务领域放弃。</a:t>
            </a:r>
          </a:p>
          <a:p>
            <a:pPr marL="342900" marR="0" lvl="0" indent="-342900" algn="l" defTabSz="914400" rtl="0" eaLnBrk="1" fontAlgn="base" latinLnBrk="0" hangingPunct="1">
              <a:lnSpc>
                <a:spcPct val="90000"/>
              </a:lnSpc>
              <a:spcBef>
                <a:spcPct val="20000"/>
              </a:spcBef>
              <a:spcAft>
                <a:spcPct val="0"/>
              </a:spcAft>
              <a:buClrTx/>
              <a:buSzTx/>
              <a:buFont typeface="Wingdings" pitchFamily="2" charset="2"/>
              <a:buChar char="¨"/>
              <a:tabLst/>
              <a:defRPr/>
            </a:pPr>
            <a:r>
              <a:rPr kumimoji="0" lang="zh-CN" altLang="en-US" sz="2800" b="1" i="0" u="none" strike="noStrike" kern="0" cap="none" spc="0" normalizeH="0" baseline="0" noProof="0" dirty="0" smtClean="0">
                <a:ln>
                  <a:noFill/>
                </a:ln>
                <a:solidFill>
                  <a:schemeClr val="tx1"/>
                </a:solidFill>
                <a:effectLst/>
                <a:uLnTx/>
                <a:uFillTx/>
                <a:latin typeface="+mn-lt"/>
                <a:ea typeface="黑体" pitchFamily="2" charset="-122"/>
                <a:cs typeface="+mn-cs"/>
              </a:rPr>
              <a:t>“瘦狗类业务领域”</a:t>
            </a:r>
            <a:r>
              <a:rPr kumimoji="0" lang="zh-CN" altLang="en-US" sz="2800" b="1" i="0" u="none" strike="noStrike" kern="0" cap="none" spc="0" normalizeH="0" baseline="0" noProof="0" dirty="0" smtClean="0">
                <a:ln>
                  <a:noFill/>
                </a:ln>
                <a:solidFill>
                  <a:schemeClr val="tx1"/>
                </a:solidFill>
                <a:effectLst/>
                <a:uLnTx/>
                <a:uFillTx/>
                <a:latin typeface="+mn-lt"/>
                <a:ea typeface="楷体_GB2312" pitchFamily="49" charset="-122"/>
                <a:cs typeface="+mn-cs"/>
              </a:rPr>
              <a:t>：市场占有率和市场增长率都较低的业务领域。它所能产生的现金流一般较为有限，甚至可能成为公司的现金流陷阱，因此公司可以考虑将此类业务领域淘汰。</a:t>
            </a:r>
            <a:endParaRPr kumimoji="0" lang="zh-CN" alt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5"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4000" dirty="0">
                <a:latin typeface="微软雅黑" charset="0"/>
                <a:ea typeface="微软雅黑" charset="0"/>
              </a:rPr>
              <a:t>本章学习重点</a:t>
            </a:r>
          </a:p>
        </p:txBody>
      </p:sp>
      <p:sp>
        <p:nvSpPr>
          <p:cNvPr id="17411" name="内容占位符 2"/>
          <p:cNvSpPr>
            <a:spLocks noGrp="1"/>
          </p:cNvSpPr>
          <p:nvPr>
            <p:ph idx="1"/>
          </p:nvPr>
        </p:nvSpPr>
        <p:spPr>
          <a:xfrm>
            <a:off x="457200" y="1714500"/>
            <a:ext cx="8229600" cy="3133725"/>
          </a:xfrm>
        </p:spPr>
        <p:txBody>
          <a:bodyPr/>
          <a:lstStyle/>
          <a:p>
            <a:r>
              <a:rPr lang="zh-CN" altLang="zh-CN" sz="2400" b="1" dirty="0" smtClean="0"/>
              <a:t>了解战略计划的重要性。</a:t>
            </a:r>
          </a:p>
          <a:p>
            <a:r>
              <a:rPr lang="zh-CN" altLang="zh-CN" sz="2400" b="1" dirty="0" smtClean="0"/>
              <a:t>掌握公司层、事业层和职能层的战略。</a:t>
            </a:r>
          </a:p>
          <a:p>
            <a:r>
              <a:rPr lang="zh-CN" altLang="zh-CN" sz="2400" b="1" dirty="0" smtClean="0"/>
              <a:t>理解战略管理过程的步骤。</a:t>
            </a:r>
          </a:p>
          <a:p>
            <a:r>
              <a:rPr lang="zh-CN" altLang="zh-CN" sz="2400" b="1" dirty="0" smtClean="0"/>
              <a:t>掌握</a:t>
            </a:r>
            <a:r>
              <a:rPr lang="en-US" altLang="zh-CN" sz="2400" b="1" dirty="0" smtClean="0"/>
              <a:t>SWOT</a:t>
            </a:r>
            <a:r>
              <a:rPr lang="zh-CN" altLang="zh-CN" sz="2400" b="1" dirty="0" smtClean="0"/>
              <a:t>分析。</a:t>
            </a:r>
          </a:p>
          <a:p>
            <a:r>
              <a:rPr lang="zh-CN" altLang="zh-CN" sz="2400" b="1" dirty="0" smtClean="0"/>
              <a:t>掌握</a:t>
            </a:r>
            <a:r>
              <a:rPr lang="en-US" altLang="zh-CN" sz="2400" b="1" dirty="0" smtClean="0"/>
              <a:t>BCG</a:t>
            </a:r>
            <a:r>
              <a:rPr lang="zh-CN" altLang="zh-CN" sz="2400" b="1" dirty="0" smtClean="0"/>
              <a:t>矩阵中的四种业务组合。</a:t>
            </a:r>
          </a:p>
          <a:p>
            <a:r>
              <a:rPr lang="zh-CN" altLang="zh-CN" sz="2400" b="1" dirty="0" smtClean="0"/>
              <a:t>描述如何评价一个组织的竞争优势。</a:t>
            </a:r>
          </a:p>
          <a:p>
            <a:r>
              <a:rPr lang="zh-CN" altLang="zh-CN" sz="2400" b="1" dirty="0" smtClean="0"/>
              <a:t>理解企业家的含义</a:t>
            </a:r>
          </a:p>
          <a:p>
            <a:pPr>
              <a:lnSpc>
                <a:spcPct val="150000"/>
              </a:lnSpc>
              <a:spcBef>
                <a:spcPct val="0"/>
              </a:spcBef>
              <a:buClr>
                <a:schemeClr val="accent1"/>
              </a:buClr>
            </a:pPr>
            <a:endParaRPr lang="zh-CN" altLang="en-US" sz="2400" b="1" dirty="0">
              <a:latin typeface="宋体" charset="0"/>
              <a:ea typeface="宋体" charset="0"/>
              <a:cs typeface="宋体" charset="0"/>
            </a:endParaRPr>
          </a:p>
        </p:txBody>
      </p:sp>
    </p:spTree>
    <p:extLst>
      <p:ext uri="{BB962C8B-B14F-4D97-AF65-F5344CB8AC3E}">
        <p14:creationId xmlns="" xmlns:p14="http://schemas.microsoft.com/office/powerpoint/2010/main" val="229744534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7200" y="228600"/>
            <a:ext cx="8229600" cy="320675"/>
          </a:xfrm>
        </p:spPr>
        <p:txBody>
          <a:bodyPr/>
          <a:lstStyle/>
          <a:p>
            <a:r>
              <a:rPr lang="en-US" altLang="zh-CN" sz="4400" dirty="0" smtClean="0"/>
              <a:t>  6.3</a:t>
            </a:r>
            <a:r>
              <a:rPr lang="zh-CN" altLang="en-US" sz="4400" dirty="0" smtClean="0"/>
              <a:t>战略管理层次</a:t>
            </a:r>
            <a:endParaRPr lang="zh-CN" altLang="en-US" b="0" dirty="0" smtClean="0"/>
          </a:p>
        </p:txBody>
      </p:sp>
      <p:sp>
        <p:nvSpPr>
          <p:cNvPr id="40963" name="Rectangle 3"/>
          <p:cNvSpPr>
            <a:spLocks noGrp="1" noChangeArrowheads="1"/>
          </p:cNvSpPr>
          <p:nvPr>
            <p:ph type="body" idx="4294967295"/>
          </p:nvPr>
        </p:nvSpPr>
        <p:spPr>
          <a:xfrm>
            <a:off x="468313" y="692150"/>
            <a:ext cx="8229600" cy="5029200"/>
          </a:xfrm>
        </p:spPr>
        <p:txBody>
          <a:bodyPr/>
          <a:lstStyle/>
          <a:p>
            <a:r>
              <a:rPr lang="en-US" altLang="zh-CN" b="1" dirty="0" smtClean="0">
                <a:latin typeface="宋体" pitchFamily="2" charset="-122"/>
                <a:ea typeface="宋体" pitchFamily="2" charset="-122"/>
              </a:rPr>
              <a:t>6.3.5</a:t>
            </a:r>
            <a:r>
              <a:rPr lang="zh-CN" altLang="en-US" b="1" dirty="0" smtClean="0">
                <a:latin typeface="宋体" pitchFamily="2" charset="-122"/>
                <a:ea typeface="宋体" pitchFamily="2" charset="-122"/>
              </a:rPr>
              <a:t>事业层战略 </a:t>
            </a:r>
            <a:endParaRPr lang="en-US" altLang="zh-CN"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b="1" dirty="0" smtClean="0">
                <a:latin typeface="宋体" pitchFamily="2" charset="-122"/>
                <a:ea typeface="宋体" pitchFamily="2" charset="-122"/>
              </a:rPr>
              <a:t>1.</a:t>
            </a:r>
            <a:r>
              <a:rPr lang="zh-CN" altLang="en-US" b="1" dirty="0" smtClean="0"/>
              <a:t>五力模型</a:t>
            </a:r>
            <a:r>
              <a:rPr lang="zh-CN" altLang="en-US" dirty="0" smtClean="0"/>
              <a:t> </a:t>
            </a:r>
            <a:endParaRPr lang="en-US" altLang="zh-CN" b="1" dirty="0"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b="1" dirty="0" smtClean="0">
              <a:latin typeface="宋体" pitchFamily="2" charset="-122"/>
              <a:ea typeface="宋体" pitchFamily="2" charset="-122"/>
            </a:endParaRPr>
          </a:p>
          <a:p>
            <a:pPr>
              <a:lnSpc>
                <a:spcPts val="4000"/>
              </a:lnSpc>
              <a:spcBef>
                <a:spcPct val="0"/>
              </a:spcBef>
              <a:buFont typeface="Wingdings" pitchFamily="2" charset="2"/>
              <a:buNone/>
            </a:pPr>
            <a:endParaRPr lang="en-US" altLang="zh-CN" sz="4000" dirty="0" smtClean="0"/>
          </a:p>
          <a:p>
            <a:endParaRPr lang="zh-CN" altLang="en-US" b="1" dirty="0" smtClean="0">
              <a:latin typeface="宋体" pitchFamily="2" charset="-122"/>
              <a:ea typeface="宋体" pitchFamily="2" charset="-122"/>
            </a:endParaRPr>
          </a:p>
        </p:txBody>
      </p:sp>
      <p:grpSp>
        <p:nvGrpSpPr>
          <p:cNvPr id="2" name="Group 4"/>
          <p:cNvGrpSpPr>
            <a:grpSpLocks noChangeAspect="1"/>
          </p:cNvGrpSpPr>
          <p:nvPr/>
        </p:nvGrpSpPr>
        <p:grpSpPr bwMode="auto">
          <a:xfrm>
            <a:off x="900113" y="1844675"/>
            <a:ext cx="7272337" cy="3960813"/>
            <a:chOff x="2860" y="1463"/>
            <a:chExt cx="9809" cy="5557"/>
          </a:xfrm>
        </p:grpSpPr>
        <p:sp>
          <p:nvSpPr>
            <p:cNvPr id="40966" name="AutoShape 5"/>
            <p:cNvSpPr>
              <a:spLocks noChangeAspect="1" noChangeArrowheads="1"/>
            </p:cNvSpPr>
            <p:nvPr/>
          </p:nvSpPr>
          <p:spPr bwMode="auto">
            <a:xfrm>
              <a:off x="2860" y="1463"/>
              <a:ext cx="9809" cy="5557"/>
            </a:xfrm>
            <a:prstGeom prst="rect">
              <a:avLst/>
            </a:prstGeom>
            <a:noFill/>
            <a:ln w="9525">
              <a:noFill/>
              <a:miter lim="800000"/>
              <a:headEnd/>
              <a:tailEnd/>
            </a:ln>
          </p:spPr>
          <p:txBody>
            <a:bodyPr/>
            <a:lstStyle/>
            <a:p>
              <a:endParaRPr lang="zh-CN" altLang="en-US"/>
            </a:p>
          </p:txBody>
        </p:sp>
        <p:sp>
          <p:nvSpPr>
            <p:cNvPr id="40967" name="Text Box 3"/>
            <p:cNvSpPr txBox="1">
              <a:spLocks noChangeArrowheads="1"/>
            </p:cNvSpPr>
            <p:nvPr/>
          </p:nvSpPr>
          <p:spPr bwMode="auto">
            <a:xfrm>
              <a:off x="6197" y="1463"/>
              <a:ext cx="3133" cy="1158"/>
            </a:xfrm>
            <a:prstGeom prst="rect">
              <a:avLst/>
            </a:prstGeom>
            <a:noFill/>
            <a:ln w="9525">
              <a:solidFill>
                <a:srgbClr val="000000"/>
              </a:solidFill>
              <a:miter lim="800000"/>
              <a:headEnd/>
              <a:tailEnd/>
            </a:ln>
          </p:spPr>
          <p:txBody>
            <a:bodyPr lIns="67666" tIns="33833" rIns="67666" bIns="33833"/>
            <a:lstStyle/>
            <a:p>
              <a:pPr marL="342900" indent="-342900" algn="ctr"/>
              <a:r>
                <a:rPr lang="zh-CN" altLang="en-US" sz="2000">
                  <a:solidFill>
                    <a:srgbClr val="000000"/>
                  </a:solidFill>
                  <a:latin typeface="Times New Roman" pitchFamily="18" charset="0"/>
                  <a:ea typeface="黑体" pitchFamily="2" charset="-122"/>
                </a:rPr>
                <a:t>潜在的进入者</a:t>
              </a:r>
              <a:endParaRPr lang="zh-CN" altLang="en-US" sz="2000">
                <a:solidFill>
                  <a:srgbClr val="000000"/>
                </a:solidFill>
                <a:latin typeface="黑体" pitchFamily="2" charset="-122"/>
                <a:ea typeface="黑体" pitchFamily="2" charset="-122"/>
              </a:endParaRPr>
            </a:p>
            <a:p>
              <a:pPr marL="342900" indent="-342900" algn="ctr"/>
              <a:r>
                <a:rPr lang="zh-CN" altLang="en-US" sz="2000">
                  <a:solidFill>
                    <a:srgbClr val="000000"/>
                  </a:solidFill>
                  <a:latin typeface="Times New Roman" pitchFamily="18" charset="0"/>
                  <a:ea typeface="黑体" pitchFamily="2" charset="-122"/>
                </a:rPr>
                <a:t>（进入威胁）</a:t>
              </a:r>
              <a:endParaRPr lang="zh-CN" altLang="en-US" sz="2000"/>
            </a:p>
          </p:txBody>
        </p:sp>
        <p:sp>
          <p:nvSpPr>
            <p:cNvPr id="40968" name="Text Box 4"/>
            <p:cNvSpPr txBox="1">
              <a:spLocks noChangeArrowheads="1"/>
            </p:cNvSpPr>
            <p:nvPr/>
          </p:nvSpPr>
          <p:spPr bwMode="auto">
            <a:xfrm>
              <a:off x="10269" y="3584"/>
              <a:ext cx="2400" cy="1157"/>
            </a:xfrm>
            <a:prstGeom prst="rect">
              <a:avLst/>
            </a:prstGeom>
            <a:noFill/>
            <a:ln w="9525">
              <a:solidFill>
                <a:srgbClr val="000000"/>
              </a:solidFill>
              <a:miter lim="800000"/>
              <a:headEnd/>
              <a:tailEnd/>
            </a:ln>
          </p:spPr>
          <p:txBody>
            <a:bodyPr lIns="67666" tIns="33833" rIns="67666" bIns="33833"/>
            <a:lstStyle/>
            <a:p>
              <a:pPr marL="342900" indent="-342900" algn="ctr"/>
              <a:r>
                <a:rPr lang="zh-CN" altLang="en-US" sz="2000">
                  <a:solidFill>
                    <a:srgbClr val="000000"/>
                  </a:solidFill>
                  <a:latin typeface="Times New Roman" pitchFamily="18" charset="0"/>
                  <a:ea typeface="黑体" pitchFamily="2" charset="-122"/>
                </a:rPr>
                <a:t>顾客</a:t>
              </a:r>
              <a:endParaRPr lang="zh-CN" altLang="en-US" sz="2000">
                <a:solidFill>
                  <a:srgbClr val="000000"/>
                </a:solidFill>
                <a:latin typeface="黑体" pitchFamily="2" charset="-122"/>
                <a:ea typeface="黑体" pitchFamily="2" charset="-122"/>
              </a:endParaRPr>
            </a:p>
            <a:p>
              <a:pPr marL="342900" indent="-342900" algn="ctr"/>
              <a:r>
                <a:rPr lang="zh-CN" altLang="en-US" sz="2000">
                  <a:solidFill>
                    <a:srgbClr val="000000"/>
                  </a:solidFill>
                  <a:latin typeface="Times New Roman" pitchFamily="18" charset="0"/>
                  <a:ea typeface="黑体" pitchFamily="2" charset="-122"/>
                </a:rPr>
                <a:t>（讨价能力）</a:t>
              </a:r>
              <a:endParaRPr lang="zh-CN" altLang="en-US" sz="2000"/>
            </a:p>
          </p:txBody>
        </p:sp>
        <p:sp>
          <p:nvSpPr>
            <p:cNvPr id="40969" name="Text Box 5"/>
            <p:cNvSpPr txBox="1">
              <a:spLocks noChangeArrowheads="1"/>
            </p:cNvSpPr>
            <p:nvPr/>
          </p:nvSpPr>
          <p:spPr bwMode="auto">
            <a:xfrm>
              <a:off x="2860" y="3584"/>
              <a:ext cx="2504" cy="1157"/>
            </a:xfrm>
            <a:prstGeom prst="rect">
              <a:avLst/>
            </a:prstGeom>
            <a:noFill/>
            <a:ln w="9525">
              <a:solidFill>
                <a:srgbClr val="000000"/>
              </a:solidFill>
              <a:miter lim="800000"/>
              <a:headEnd/>
              <a:tailEnd/>
            </a:ln>
          </p:spPr>
          <p:txBody>
            <a:bodyPr lIns="67666" tIns="33833" rIns="67666" bIns="33833"/>
            <a:lstStyle/>
            <a:p>
              <a:pPr marL="342900" indent="-342900" algn="ctr"/>
              <a:r>
                <a:rPr lang="zh-CN" altLang="en-US" sz="2000">
                  <a:solidFill>
                    <a:srgbClr val="000000"/>
                  </a:solidFill>
                  <a:latin typeface="Times New Roman" pitchFamily="18" charset="0"/>
                  <a:ea typeface="黑体" pitchFamily="2" charset="-122"/>
                </a:rPr>
                <a:t>供应商</a:t>
              </a:r>
              <a:endParaRPr lang="zh-CN" altLang="en-US" sz="2000">
                <a:solidFill>
                  <a:srgbClr val="000000"/>
                </a:solidFill>
                <a:latin typeface="黑体" pitchFamily="2" charset="-122"/>
                <a:ea typeface="黑体" pitchFamily="2" charset="-122"/>
              </a:endParaRPr>
            </a:p>
            <a:p>
              <a:pPr marL="342900" indent="-342900" algn="ctr"/>
              <a:r>
                <a:rPr lang="zh-CN" altLang="en-US" sz="2000">
                  <a:solidFill>
                    <a:srgbClr val="000000"/>
                  </a:solidFill>
                  <a:latin typeface="Times New Roman" pitchFamily="18" charset="0"/>
                  <a:ea typeface="黑体" pitchFamily="2" charset="-122"/>
                </a:rPr>
                <a:t>（讨价能力）</a:t>
              </a:r>
              <a:endParaRPr lang="zh-CN" altLang="en-US" sz="2000"/>
            </a:p>
          </p:txBody>
        </p:sp>
        <p:sp>
          <p:nvSpPr>
            <p:cNvPr id="40970" name="Text Box 6"/>
            <p:cNvSpPr txBox="1">
              <a:spLocks noChangeArrowheads="1"/>
            </p:cNvSpPr>
            <p:nvPr/>
          </p:nvSpPr>
          <p:spPr bwMode="auto">
            <a:xfrm>
              <a:off x="5991" y="5975"/>
              <a:ext cx="3547" cy="1045"/>
            </a:xfrm>
            <a:prstGeom prst="rect">
              <a:avLst/>
            </a:prstGeom>
            <a:noFill/>
            <a:ln w="9525">
              <a:solidFill>
                <a:srgbClr val="000000"/>
              </a:solidFill>
              <a:miter lim="800000"/>
              <a:headEnd/>
              <a:tailEnd/>
            </a:ln>
          </p:spPr>
          <p:txBody>
            <a:bodyPr lIns="67666" tIns="33833" rIns="67666" bIns="33833"/>
            <a:lstStyle/>
            <a:p>
              <a:pPr marL="342900" indent="-342900" algn="ctr"/>
              <a:r>
                <a:rPr lang="zh-CN" altLang="en-US" sz="2000">
                  <a:solidFill>
                    <a:srgbClr val="000000"/>
                  </a:solidFill>
                  <a:latin typeface="Times New Roman" pitchFamily="18" charset="0"/>
                  <a:ea typeface="黑体" pitchFamily="2" charset="-122"/>
                </a:rPr>
                <a:t>替代产品</a:t>
              </a:r>
              <a:endParaRPr lang="zh-CN" altLang="en-US" sz="2000">
                <a:solidFill>
                  <a:srgbClr val="000000"/>
                </a:solidFill>
                <a:latin typeface="黑体" pitchFamily="2" charset="-122"/>
                <a:ea typeface="黑体" pitchFamily="2" charset="-122"/>
              </a:endParaRPr>
            </a:p>
            <a:p>
              <a:pPr marL="342900" indent="-342900" algn="ctr"/>
              <a:r>
                <a:rPr lang="zh-CN" altLang="en-US" sz="2000">
                  <a:solidFill>
                    <a:srgbClr val="000000"/>
                  </a:solidFill>
                  <a:latin typeface="Times New Roman" pitchFamily="18" charset="0"/>
                  <a:ea typeface="黑体" pitchFamily="2" charset="-122"/>
                </a:rPr>
                <a:t>（替代产品的威胁）</a:t>
              </a:r>
              <a:endParaRPr lang="zh-CN" altLang="en-US" sz="2000"/>
            </a:p>
          </p:txBody>
        </p:sp>
        <p:sp>
          <p:nvSpPr>
            <p:cNvPr id="40971" name="Text Box 7"/>
            <p:cNvSpPr txBox="1">
              <a:spLocks noChangeArrowheads="1"/>
            </p:cNvSpPr>
            <p:nvPr/>
          </p:nvSpPr>
          <p:spPr bwMode="auto">
            <a:xfrm>
              <a:off x="5886" y="3362"/>
              <a:ext cx="3757" cy="1986"/>
            </a:xfrm>
            <a:prstGeom prst="rect">
              <a:avLst/>
            </a:prstGeom>
            <a:noFill/>
            <a:ln w="9525">
              <a:solidFill>
                <a:srgbClr val="000000"/>
              </a:solidFill>
              <a:miter lim="800000"/>
              <a:headEnd/>
              <a:tailEnd/>
            </a:ln>
          </p:spPr>
          <p:txBody>
            <a:bodyPr lIns="67666" tIns="33833" rIns="67666" bIns="33833"/>
            <a:lstStyle/>
            <a:p>
              <a:pPr marL="342900" indent="-342900" algn="ctr"/>
              <a:r>
                <a:rPr lang="zh-CN" altLang="en-US" sz="2000">
                  <a:solidFill>
                    <a:srgbClr val="000000"/>
                  </a:solidFill>
                  <a:latin typeface="Times New Roman" pitchFamily="18" charset="0"/>
                  <a:ea typeface="黑体" pitchFamily="2" charset="-122"/>
                </a:rPr>
                <a:t>同行业的竞争者</a:t>
              </a:r>
              <a:endParaRPr lang="zh-CN" altLang="en-US" sz="2000">
                <a:solidFill>
                  <a:srgbClr val="000000"/>
                </a:solidFill>
                <a:latin typeface="黑体" pitchFamily="2" charset="-122"/>
                <a:ea typeface="黑体" pitchFamily="2" charset="-122"/>
              </a:endParaRPr>
            </a:p>
            <a:p>
              <a:pPr marL="342900" indent="-342900" algn="ctr"/>
              <a:r>
                <a:rPr lang="zh-CN" altLang="en-US" sz="2000">
                  <a:solidFill>
                    <a:srgbClr val="000000"/>
                  </a:solidFill>
                  <a:latin typeface="Times New Roman" pitchFamily="18" charset="0"/>
                  <a:ea typeface="黑体" pitchFamily="2" charset="-122"/>
                </a:rPr>
                <a:t>（同行业内的竞争）</a:t>
              </a:r>
              <a:endParaRPr lang="zh-CN" altLang="en-US" sz="2000"/>
            </a:p>
          </p:txBody>
        </p:sp>
        <p:sp>
          <p:nvSpPr>
            <p:cNvPr id="40972" name="Line 8"/>
            <p:cNvSpPr>
              <a:spLocks noChangeShapeType="1"/>
            </p:cNvSpPr>
            <p:nvPr/>
          </p:nvSpPr>
          <p:spPr bwMode="auto">
            <a:xfrm>
              <a:off x="5364" y="4198"/>
              <a:ext cx="481" cy="3"/>
            </a:xfrm>
            <a:prstGeom prst="line">
              <a:avLst/>
            </a:prstGeom>
            <a:noFill/>
            <a:ln w="38100">
              <a:solidFill>
                <a:srgbClr val="000000"/>
              </a:solidFill>
              <a:round/>
              <a:headEnd/>
              <a:tailEnd type="triangle" w="med" len="med"/>
            </a:ln>
          </p:spPr>
          <p:txBody>
            <a:bodyPr/>
            <a:lstStyle/>
            <a:p>
              <a:endParaRPr lang="zh-CN" altLang="en-US"/>
            </a:p>
          </p:txBody>
        </p:sp>
        <p:sp>
          <p:nvSpPr>
            <p:cNvPr id="40973" name="Line 9"/>
            <p:cNvSpPr>
              <a:spLocks noChangeShapeType="1"/>
            </p:cNvSpPr>
            <p:nvPr/>
          </p:nvSpPr>
          <p:spPr bwMode="auto">
            <a:xfrm flipH="1">
              <a:off x="9538" y="4093"/>
              <a:ext cx="722" cy="0"/>
            </a:xfrm>
            <a:prstGeom prst="line">
              <a:avLst/>
            </a:prstGeom>
            <a:noFill/>
            <a:ln w="38100">
              <a:solidFill>
                <a:srgbClr val="000000"/>
              </a:solidFill>
              <a:round/>
              <a:headEnd/>
              <a:tailEnd type="triangle" w="med" len="med"/>
            </a:ln>
          </p:spPr>
          <p:txBody>
            <a:bodyPr/>
            <a:lstStyle/>
            <a:p>
              <a:endParaRPr lang="zh-CN" altLang="en-US"/>
            </a:p>
          </p:txBody>
        </p:sp>
        <p:sp>
          <p:nvSpPr>
            <p:cNvPr id="40974" name="Line 11"/>
            <p:cNvSpPr>
              <a:spLocks noChangeShapeType="1"/>
            </p:cNvSpPr>
            <p:nvPr/>
          </p:nvSpPr>
          <p:spPr bwMode="auto">
            <a:xfrm>
              <a:off x="7682" y="2630"/>
              <a:ext cx="0" cy="732"/>
            </a:xfrm>
            <a:prstGeom prst="line">
              <a:avLst/>
            </a:prstGeom>
            <a:noFill/>
            <a:ln w="38100">
              <a:solidFill>
                <a:srgbClr val="000000"/>
              </a:solidFill>
              <a:round/>
              <a:headEnd/>
              <a:tailEnd type="triangle" w="med" len="med"/>
            </a:ln>
          </p:spPr>
          <p:txBody>
            <a:bodyPr/>
            <a:lstStyle/>
            <a:p>
              <a:endParaRPr lang="zh-CN" altLang="en-US"/>
            </a:p>
          </p:txBody>
        </p:sp>
        <p:sp>
          <p:nvSpPr>
            <p:cNvPr id="40975" name="Line 12"/>
            <p:cNvSpPr>
              <a:spLocks noChangeShapeType="1"/>
            </p:cNvSpPr>
            <p:nvPr/>
          </p:nvSpPr>
          <p:spPr bwMode="auto">
            <a:xfrm flipV="1">
              <a:off x="7682" y="5243"/>
              <a:ext cx="0" cy="732"/>
            </a:xfrm>
            <a:prstGeom prst="line">
              <a:avLst/>
            </a:prstGeom>
            <a:noFill/>
            <a:ln w="38100">
              <a:solidFill>
                <a:srgbClr val="000000"/>
              </a:solidFill>
              <a:round/>
              <a:headEnd/>
              <a:tailEnd type="triangle" w="med" len="med"/>
            </a:ln>
          </p:spPr>
          <p:txBody>
            <a:bodyPr/>
            <a:lstStyle/>
            <a:p>
              <a:endParaRPr lang="zh-CN" altLang="en-US"/>
            </a:p>
          </p:txBody>
        </p:sp>
      </p:grpSp>
      <p:sp>
        <p:nvSpPr>
          <p:cNvPr id="40965" name="Text Box 15"/>
          <p:cNvSpPr txBox="1">
            <a:spLocks noChangeArrowheads="1"/>
          </p:cNvSpPr>
          <p:nvPr/>
        </p:nvSpPr>
        <p:spPr bwMode="auto">
          <a:xfrm>
            <a:off x="3276600" y="5949950"/>
            <a:ext cx="3887788" cy="384175"/>
          </a:xfrm>
          <a:prstGeom prst="rect">
            <a:avLst/>
          </a:prstGeom>
          <a:noFill/>
          <a:ln w="9525" algn="ctr">
            <a:noFill/>
            <a:miter lim="800000"/>
            <a:headEnd/>
            <a:tailEnd/>
          </a:ln>
        </p:spPr>
        <p:txBody>
          <a:bodyPr>
            <a:spAutoFit/>
          </a:bodyPr>
          <a:lstStyle/>
          <a:p>
            <a:pPr marL="342900" indent="-342900">
              <a:spcBef>
                <a:spcPct val="50000"/>
              </a:spcBef>
            </a:pPr>
            <a:r>
              <a:rPr lang="zh-CN" altLang="en-US"/>
              <a:t>图</a:t>
            </a:r>
            <a:r>
              <a:rPr lang="en-US" altLang="zh-CN"/>
              <a:t>6-4 </a:t>
            </a:r>
            <a:r>
              <a:rPr lang="zh-CN" altLang="en-US"/>
              <a:t>五力模型</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zh-CN" sz="3600" dirty="0" smtClean="0">
                <a:latin typeface="宋体" pitchFamily="2" charset="-122"/>
                <a:ea typeface="宋体" pitchFamily="2" charset="-122"/>
              </a:rPr>
              <a:t>6.3.5</a:t>
            </a:r>
            <a:r>
              <a:rPr lang="zh-CN" altLang="en-US" sz="3600" dirty="0" smtClean="0">
                <a:latin typeface="宋体" pitchFamily="2" charset="-122"/>
                <a:ea typeface="宋体" pitchFamily="2" charset="-122"/>
              </a:rPr>
              <a:t>事业层战略</a:t>
            </a:r>
            <a:endParaRPr lang="zh-CN" altLang="en-US" sz="3600" dirty="0" smtClean="0"/>
          </a:p>
        </p:txBody>
      </p:sp>
      <p:sp>
        <p:nvSpPr>
          <p:cNvPr id="66563" name="Rectangle 3"/>
          <p:cNvSpPr>
            <a:spLocks noGrp="1" noChangeArrowheads="1"/>
          </p:cNvSpPr>
          <p:nvPr>
            <p:ph type="body" idx="1"/>
          </p:nvPr>
        </p:nvSpPr>
        <p:spPr/>
        <p:txBody>
          <a:bodyPr/>
          <a:lstStyle/>
          <a:p>
            <a:endParaRPr lang="zh-CN" altLang="en-US" smtClean="0"/>
          </a:p>
        </p:txBody>
      </p:sp>
      <p:graphicFrame>
        <p:nvGraphicFramePr>
          <p:cNvPr id="7" name="图示 6"/>
          <p:cNvGraphicFramePr/>
          <p:nvPr/>
        </p:nvGraphicFramePr>
        <p:xfrm>
          <a:off x="26987" y="623888"/>
          <a:ext cx="87630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endParaRPr lang="zh-CN" altLang="en-US" sz="4000" b="0" smtClean="0"/>
          </a:p>
        </p:txBody>
      </p:sp>
      <p:sp>
        <p:nvSpPr>
          <p:cNvPr id="41987" name="Rectangle 3"/>
          <p:cNvSpPr>
            <a:spLocks noGrp="1" noChangeArrowheads="1"/>
          </p:cNvSpPr>
          <p:nvPr>
            <p:ph type="body" idx="4294967295"/>
          </p:nvPr>
        </p:nvSpPr>
        <p:spPr>
          <a:xfrm>
            <a:off x="323850" y="333375"/>
            <a:ext cx="8496300" cy="5903913"/>
          </a:xfrm>
        </p:spPr>
        <p:txBody>
          <a:bodyPr/>
          <a:lstStyle/>
          <a:p>
            <a:pPr>
              <a:lnSpc>
                <a:spcPct val="90000"/>
              </a:lnSpc>
              <a:buNone/>
            </a:pPr>
            <a:r>
              <a:rPr lang="zh-CN" altLang="en-US" sz="3600" b="1" dirty="0" smtClean="0">
                <a:latin typeface="宋体" pitchFamily="2" charset="-122"/>
                <a:ea typeface="宋体" pitchFamily="2" charset="-122"/>
              </a:rPr>
              <a:t>   </a:t>
            </a:r>
            <a:r>
              <a:rPr lang="en-US" altLang="zh-CN" sz="3600" b="1" dirty="0" smtClean="0">
                <a:latin typeface="宋体" pitchFamily="2" charset="-122"/>
                <a:ea typeface="宋体" pitchFamily="2" charset="-122"/>
              </a:rPr>
              <a:t>6.3.5</a:t>
            </a:r>
            <a:r>
              <a:rPr lang="zh-CN" altLang="en-US" sz="3600" b="1" dirty="0" smtClean="0">
                <a:latin typeface="宋体" pitchFamily="2" charset="-122"/>
                <a:ea typeface="宋体" pitchFamily="2" charset="-122"/>
              </a:rPr>
              <a:t>事业层战略  </a:t>
            </a:r>
            <a:endParaRPr lang="en-US" altLang="zh-CN" sz="3600" b="1" dirty="0" smtClean="0">
              <a:latin typeface="宋体" pitchFamily="2" charset="-122"/>
              <a:ea typeface="宋体" pitchFamily="2" charset="-122"/>
            </a:endParaRPr>
          </a:p>
          <a:p>
            <a:pPr>
              <a:lnSpc>
                <a:spcPct val="90000"/>
              </a:lnSpc>
              <a:buFont typeface="Wingdings" pitchFamily="2" charset="2"/>
              <a:buNone/>
            </a:pPr>
            <a:r>
              <a:rPr lang="en-US" altLang="zh-CN" b="1" dirty="0" smtClean="0">
                <a:latin typeface="宋体" pitchFamily="2" charset="-122"/>
                <a:ea typeface="宋体" pitchFamily="2" charset="-122"/>
              </a:rPr>
              <a:t>2</a:t>
            </a:r>
            <a:r>
              <a:rPr lang="zh-CN" altLang="en-US" b="1" dirty="0" smtClean="0">
                <a:latin typeface="宋体" pitchFamily="2" charset="-122"/>
                <a:ea typeface="宋体" pitchFamily="2" charset="-122"/>
              </a:rPr>
              <a:t>、一般竞争战略</a:t>
            </a:r>
          </a:p>
          <a:p>
            <a:pPr>
              <a:lnSpc>
                <a:spcPct val="90000"/>
              </a:lnSpc>
            </a:pP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成本领先战略</a:t>
            </a:r>
            <a:r>
              <a:rPr lang="en-US" altLang="zh-CN" sz="2800" b="1" dirty="0" smtClean="0">
                <a:latin typeface="宋体" pitchFamily="2" charset="-122"/>
                <a:ea typeface="宋体" pitchFamily="2" charset="-122"/>
              </a:rPr>
              <a:t>:</a:t>
            </a:r>
            <a:r>
              <a:rPr lang="zh-CN" altLang="en-US" sz="2800" dirty="0" smtClean="0">
                <a:latin typeface="宋体" pitchFamily="2" charset="-122"/>
                <a:ea typeface="宋体" pitchFamily="2" charset="-122"/>
              </a:rPr>
              <a:t>寻求在生产、营销和其他运营领域中的高效率，制造费用保持在尽可能低的水平上，企业想方设法削减成本</a:t>
            </a:r>
            <a:r>
              <a:rPr lang="en-US" altLang="zh-CN" sz="2800" dirty="0" smtClean="0">
                <a:latin typeface="宋体" pitchFamily="2" charset="-122"/>
                <a:ea typeface="宋体" pitchFamily="2" charset="-122"/>
              </a:rPr>
              <a:t>;</a:t>
            </a:r>
            <a:r>
              <a:rPr lang="zh-CN" altLang="en-US" sz="2800" dirty="0" smtClean="0">
                <a:latin typeface="宋体" pitchFamily="2" charset="-122"/>
                <a:ea typeface="宋体" pitchFamily="2" charset="-122"/>
              </a:rPr>
              <a:t>但产品和服务的质量必须不低于竞争对手，至少能够为消费者所接受。</a:t>
            </a:r>
          </a:p>
          <a:p>
            <a:pPr>
              <a:lnSpc>
                <a:spcPct val="90000"/>
              </a:lnSpc>
            </a:pPr>
            <a:endParaRPr lang="zh-CN" altLang="en-US" sz="2800" b="1" dirty="0" smtClean="0">
              <a:latin typeface="宋体" pitchFamily="2" charset="-122"/>
              <a:ea typeface="宋体" pitchFamily="2" charset="-122"/>
            </a:endParaRPr>
          </a:p>
          <a:p>
            <a:pPr>
              <a:lnSpc>
                <a:spcPct val="90000"/>
              </a:lnSpc>
            </a:pP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差异化战略</a:t>
            </a:r>
            <a:r>
              <a:rPr lang="en-US" altLang="zh-CN" sz="2800" b="1" dirty="0" smtClean="0">
                <a:latin typeface="宋体" pitchFamily="2" charset="-122"/>
                <a:ea typeface="宋体" pitchFamily="2" charset="-122"/>
              </a:rPr>
              <a:t>:</a:t>
            </a:r>
            <a:r>
              <a:rPr lang="zh-CN" altLang="zh-CN" sz="2800" dirty="0" smtClean="0"/>
              <a:t>是企业提供与众不同的产品或服务，在行业中别具一格，建立起差别竞争优势，以独特的优越性来巩固自身在同行业中的地位。</a:t>
            </a:r>
            <a:endParaRPr lang="zh-CN" altLang="en-US" sz="2800" b="1" dirty="0" smtClean="0">
              <a:latin typeface="宋体" pitchFamily="2" charset="-122"/>
              <a:ea typeface="宋体" pitchFamily="2" charset="-122"/>
            </a:endParaRPr>
          </a:p>
          <a:p>
            <a:pPr>
              <a:lnSpc>
                <a:spcPct val="90000"/>
              </a:lnSpc>
            </a:pPr>
            <a:endParaRPr lang="zh-CN" altLang="en-US" sz="2800" b="1" dirty="0" smtClean="0">
              <a:latin typeface="宋体" pitchFamily="2" charset="-122"/>
              <a:ea typeface="宋体" pitchFamily="2" charset="-122"/>
            </a:endParaRPr>
          </a:p>
          <a:p>
            <a:pPr>
              <a:lnSpc>
                <a:spcPct val="90000"/>
              </a:lnSpc>
            </a:pPr>
            <a:r>
              <a:rPr lang="en-US" altLang="zh-CN" sz="2800" b="1" dirty="0" smtClean="0">
                <a:latin typeface="宋体" pitchFamily="2" charset="-122"/>
                <a:ea typeface="宋体" pitchFamily="2" charset="-122"/>
              </a:rPr>
              <a:t>(3)</a:t>
            </a:r>
            <a:r>
              <a:rPr lang="zh-CN" altLang="en-US" sz="2800" b="1" dirty="0" smtClean="0">
                <a:latin typeface="宋体" pitchFamily="2" charset="-122"/>
                <a:ea typeface="宋体" pitchFamily="2" charset="-122"/>
              </a:rPr>
              <a:t>聚焦战略</a:t>
            </a:r>
            <a:r>
              <a:rPr lang="en-US" altLang="zh-CN" sz="2800" b="1" dirty="0" smtClean="0">
                <a:latin typeface="宋体" pitchFamily="2" charset="-122"/>
                <a:ea typeface="宋体" pitchFamily="2" charset="-122"/>
              </a:rPr>
              <a:t>:</a:t>
            </a:r>
            <a:r>
              <a:rPr lang="zh-CN" altLang="zh-CN" sz="2800" dirty="0" smtClean="0"/>
              <a:t>是企业主攻某个顾客群或某个特殊的细分市场。</a:t>
            </a:r>
            <a:endParaRPr lang="en-US" altLang="zh-CN" sz="2800" dirty="0" smtClean="0">
              <a:latin typeface="宋体" pitchFamily="2" charset="-122"/>
              <a:ea typeface="宋体" pitchFamily="2" charset="-122"/>
            </a:endParaRPr>
          </a:p>
          <a:p>
            <a:pPr>
              <a:lnSpc>
                <a:spcPct val="90000"/>
              </a:lnSpc>
            </a:pPr>
            <a:endParaRPr lang="zh-CN" altLang="en-US" b="1" dirty="0" smtClean="0">
              <a:latin typeface="宋体" pitchFamily="2" charset="-122"/>
              <a:ea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7200" y="228600"/>
            <a:ext cx="8229600" cy="320675"/>
          </a:xfrm>
        </p:spPr>
        <p:txBody>
          <a:bodyPr/>
          <a:lstStyle/>
          <a:p>
            <a:r>
              <a:rPr lang="en-US" altLang="zh-CN" sz="4400" dirty="0" smtClean="0"/>
              <a:t>  6.3</a:t>
            </a:r>
            <a:r>
              <a:rPr lang="zh-CN" altLang="en-US" sz="4400" dirty="0" smtClean="0"/>
              <a:t>战略管理层次</a:t>
            </a:r>
            <a:endParaRPr lang="zh-CN" altLang="en-US" b="0" dirty="0" smtClean="0"/>
          </a:p>
        </p:txBody>
      </p:sp>
      <p:sp>
        <p:nvSpPr>
          <p:cNvPr id="40963" name="Rectangle 3"/>
          <p:cNvSpPr>
            <a:spLocks noGrp="1" noChangeArrowheads="1"/>
          </p:cNvSpPr>
          <p:nvPr>
            <p:ph type="body" idx="4294967295"/>
          </p:nvPr>
        </p:nvSpPr>
        <p:spPr>
          <a:xfrm>
            <a:off x="468312" y="692150"/>
            <a:ext cx="8447087" cy="5029200"/>
          </a:xfrm>
        </p:spPr>
        <p:txBody>
          <a:bodyPr/>
          <a:lstStyle/>
          <a:p>
            <a:r>
              <a:rPr lang="en-US" altLang="zh-CN" b="1" dirty="0" smtClean="0">
                <a:latin typeface="宋体" pitchFamily="2" charset="-122"/>
                <a:ea typeface="宋体" pitchFamily="2" charset="-122"/>
              </a:rPr>
              <a:t>6.3.5</a:t>
            </a:r>
            <a:r>
              <a:rPr lang="zh-CN" altLang="en-US" b="1" dirty="0" smtClean="0">
                <a:latin typeface="宋体" pitchFamily="2" charset="-122"/>
                <a:ea typeface="宋体" pitchFamily="2" charset="-122"/>
              </a:rPr>
              <a:t>事业层战略 </a:t>
            </a:r>
            <a:endParaRPr lang="en-US" altLang="zh-CN" b="1" dirty="0"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sz="28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3.</a:t>
            </a:r>
            <a:r>
              <a:rPr lang="zh-CN" altLang="en-US" sz="2800" b="1" dirty="0" smtClean="0">
                <a:latin typeface="宋体" pitchFamily="2" charset="-122"/>
                <a:ea typeface="宋体" pitchFamily="2" charset="-122"/>
              </a:rPr>
              <a:t>米尔斯和斯诺模型</a:t>
            </a:r>
            <a:r>
              <a:rPr lang="zh-CN" altLang="en-US" sz="2800" dirty="0" smtClean="0"/>
              <a:t> </a:t>
            </a:r>
            <a:endParaRPr lang="en-US" altLang="zh-CN" b="1" dirty="0" smtClean="0">
              <a:latin typeface="宋体" pitchFamily="2" charset="-122"/>
              <a:ea typeface="宋体" pitchFamily="2" charset="-122"/>
            </a:endParaRPr>
          </a:p>
          <a:p>
            <a:pPr>
              <a:lnSpc>
                <a:spcPct val="90000"/>
              </a:lnSpc>
              <a:buFont typeface="Wingdings" pitchFamily="2" charset="2"/>
              <a:buNone/>
            </a:pPr>
            <a:r>
              <a:rPr lang="en-US" altLang="zh-CN" sz="2400" b="1" dirty="0" smtClean="0">
                <a:latin typeface="宋体" pitchFamily="2" charset="-122"/>
                <a:ea typeface="宋体" pitchFamily="2" charset="-122"/>
              </a:rPr>
              <a:t>(1)</a:t>
            </a:r>
            <a:r>
              <a:rPr lang="zh-CN" altLang="en-US" sz="2400" b="1" dirty="0" smtClean="0">
                <a:latin typeface="宋体" pitchFamily="2" charset="-122"/>
                <a:ea typeface="宋体" pitchFamily="2" charset="-122"/>
              </a:rPr>
              <a:t>探索者</a:t>
            </a:r>
          </a:p>
          <a:p>
            <a:pPr>
              <a:lnSpc>
                <a:spcPct val="90000"/>
              </a:lnSpc>
              <a:buFont typeface="Wingdings" pitchFamily="2" charset="2"/>
              <a:buNone/>
            </a:pPr>
            <a:r>
              <a:rPr lang="zh-CN" altLang="en-US" sz="2400" b="1" dirty="0" smtClean="0">
                <a:latin typeface="宋体" pitchFamily="2" charset="-122"/>
                <a:ea typeface="宋体" pitchFamily="2" charset="-122"/>
              </a:rPr>
              <a:t>   运用在动态的环境中，追求创新和灵活性。</a:t>
            </a:r>
          </a:p>
          <a:p>
            <a:pPr>
              <a:lnSpc>
                <a:spcPct val="90000"/>
              </a:lnSpc>
              <a:buFont typeface="Wingdings" pitchFamily="2" charset="2"/>
              <a:buNone/>
            </a:pPr>
            <a:r>
              <a:rPr lang="en-US" altLang="zh-CN" sz="2400" b="1" dirty="0" smtClean="0">
                <a:latin typeface="宋体" pitchFamily="2" charset="-122"/>
                <a:ea typeface="宋体" pitchFamily="2" charset="-122"/>
              </a:rPr>
              <a:t>(2)</a:t>
            </a:r>
            <a:r>
              <a:rPr lang="zh-CN" altLang="en-US" sz="2400" b="1" dirty="0" smtClean="0">
                <a:latin typeface="宋体" pitchFamily="2" charset="-122"/>
                <a:ea typeface="宋体" pitchFamily="2" charset="-122"/>
              </a:rPr>
              <a:t>防御者</a:t>
            </a:r>
          </a:p>
          <a:p>
            <a:pPr>
              <a:lnSpc>
                <a:spcPct val="90000"/>
              </a:lnSpc>
              <a:buFont typeface="Wingdings" pitchFamily="2" charset="2"/>
              <a:buNone/>
            </a:pPr>
            <a:r>
              <a:rPr lang="zh-CN" altLang="en-US" sz="2400" b="1" dirty="0" smtClean="0">
                <a:latin typeface="宋体" pitchFamily="2" charset="-122"/>
                <a:ea typeface="宋体" pitchFamily="2" charset="-122"/>
              </a:rPr>
              <a:t>   运用在稳定的环境中，为狭窄的细分市场生产有限的一组产品。 </a:t>
            </a:r>
            <a:endParaRPr lang="en-US" altLang="zh-CN" sz="2400" b="1" dirty="0" smtClean="0">
              <a:latin typeface="宋体" pitchFamily="2" charset="-122"/>
              <a:ea typeface="宋体" pitchFamily="2" charset="-122"/>
            </a:endParaRPr>
          </a:p>
          <a:p>
            <a:pPr>
              <a:lnSpc>
                <a:spcPct val="90000"/>
              </a:lnSpc>
              <a:buFont typeface="Wingdings" pitchFamily="2" charset="2"/>
              <a:buNone/>
            </a:pPr>
            <a:r>
              <a:rPr lang="en-US" altLang="zh-CN" sz="2400" b="1" dirty="0" smtClean="0">
                <a:latin typeface="宋体" pitchFamily="2" charset="-122"/>
                <a:ea typeface="宋体" pitchFamily="2" charset="-122"/>
              </a:rPr>
              <a:t>(3)</a:t>
            </a:r>
            <a:r>
              <a:rPr lang="zh-CN" altLang="en-US" sz="2400" b="1" dirty="0" smtClean="0">
                <a:latin typeface="宋体" pitchFamily="2" charset="-122"/>
                <a:ea typeface="宋体" pitchFamily="2" charset="-122"/>
              </a:rPr>
              <a:t>分析者</a:t>
            </a:r>
          </a:p>
          <a:p>
            <a:pPr>
              <a:lnSpc>
                <a:spcPct val="90000"/>
              </a:lnSpc>
              <a:buFont typeface="Wingdings" pitchFamily="2" charset="2"/>
              <a:buNone/>
            </a:pPr>
            <a:r>
              <a:rPr lang="zh-CN" altLang="en-US" sz="2400" b="1" dirty="0" smtClean="0">
                <a:latin typeface="宋体" pitchFamily="2" charset="-122"/>
                <a:ea typeface="宋体" pitchFamily="2" charset="-122"/>
              </a:rPr>
              <a:t>   通过寻求活性与稳定性，使风险最小化和利润机会最大化。</a:t>
            </a:r>
          </a:p>
          <a:p>
            <a:pPr>
              <a:lnSpc>
                <a:spcPct val="90000"/>
              </a:lnSpc>
              <a:buFont typeface="Wingdings" pitchFamily="2" charset="2"/>
              <a:buNone/>
            </a:pPr>
            <a:r>
              <a:rPr lang="en-US" altLang="zh-CN" sz="2400" b="1" dirty="0" smtClean="0">
                <a:latin typeface="宋体" pitchFamily="2" charset="-122"/>
                <a:ea typeface="宋体" pitchFamily="2" charset="-122"/>
              </a:rPr>
              <a:t>(4)</a:t>
            </a:r>
            <a:r>
              <a:rPr lang="zh-CN" altLang="en-US" sz="2400" b="1" dirty="0" smtClean="0">
                <a:latin typeface="宋体" pitchFamily="2" charset="-122"/>
                <a:ea typeface="宋体" pitchFamily="2" charset="-122"/>
              </a:rPr>
              <a:t>反应者</a:t>
            </a:r>
          </a:p>
          <a:p>
            <a:pPr>
              <a:lnSpc>
                <a:spcPct val="90000"/>
              </a:lnSpc>
              <a:buFont typeface="Wingdings" pitchFamily="2" charset="2"/>
              <a:buNone/>
            </a:pPr>
            <a:r>
              <a:rPr lang="zh-CN" altLang="en-US" sz="2400" b="1" dirty="0" smtClean="0">
                <a:latin typeface="宋体" pitchFamily="2" charset="-122"/>
                <a:ea typeface="宋体" pitchFamily="2" charset="-122"/>
              </a:rPr>
              <a:t>   反应者不能在任何特定情况下做出前后一致的果断的承诺。</a:t>
            </a:r>
            <a:r>
              <a:rPr lang="zh-CN" altLang="en-US" sz="2400" dirty="0" smtClean="0"/>
              <a:t> </a:t>
            </a:r>
            <a:endParaRPr lang="en-US" altLang="zh-CN" sz="2400" dirty="0" smtClean="0"/>
          </a:p>
          <a:p>
            <a:pPr>
              <a:lnSpc>
                <a:spcPts val="4000"/>
              </a:lnSpc>
              <a:spcBef>
                <a:spcPct val="0"/>
              </a:spcBef>
              <a:buFont typeface="Wingdings" pitchFamily="2" charset="2"/>
              <a:buNone/>
            </a:pPr>
            <a:endParaRPr lang="en-US" altLang="zh-CN" sz="4000" dirty="0" smtClean="0"/>
          </a:p>
          <a:p>
            <a:endParaRPr lang="zh-CN" altLang="en-US" b="1" dirty="0" smtClean="0">
              <a:latin typeface="宋体" pitchFamily="2" charset="-122"/>
              <a:ea typeface="宋体"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3490" name="Picture 3" descr="512"/>
          <p:cNvPicPr>
            <a:picLocks noGrp="1" noChangeAspect="1" noChangeArrowheads="1"/>
          </p:cNvPicPr>
          <p:nvPr>
            <p:ph idx="4294967295"/>
          </p:nvPr>
        </p:nvPicPr>
        <p:blipFill>
          <a:blip r:embed="rId3"/>
          <a:srcRect/>
          <a:stretch>
            <a:fillRect/>
          </a:stretch>
        </p:blipFill>
        <p:spPr>
          <a:xfrm>
            <a:off x="381000" y="1371600"/>
            <a:ext cx="7812088" cy="3816350"/>
          </a:xfrm>
          <a:noFill/>
        </p:spPr>
      </p:pic>
      <p:grpSp>
        <p:nvGrpSpPr>
          <p:cNvPr id="2" name="组合 4"/>
          <p:cNvGrpSpPr>
            <a:grpSpLocks/>
          </p:cNvGrpSpPr>
          <p:nvPr/>
        </p:nvGrpSpPr>
        <p:grpSpPr bwMode="auto">
          <a:xfrm>
            <a:off x="107950" y="554038"/>
            <a:ext cx="4959350" cy="182562"/>
            <a:chOff x="3151461" y="6000456"/>
            <a:chExt cx="4225279" cy="182583"/>
          </a:xfrm>
        </p:grpSpPr>
        <p:sp>
          <p:nvSpPr>
            <p:cNvPr id="63502" name="Line 48"/>
            <p:cNvSpPr>
              <a:spLocks noChangeShapeType="1"/>
            </p:cNvSpPr>
            <p:nvPr/>
          </p:nvSpPr>
          <p:spPr bwMode="auto">
            <a:xfrm>
              <a:off x="3416300" y="6140450"/>
              <a:ext cx="3960440" cy="0"/>
            </a:xfrm>
            <a:prstGeom prst="line">
              <a:avLst/>
            </a:prstGeom>
            <a:noFill/>
            <a:ln w="25400">
              <a:solidFill>
                <a:srgbClr val="5F5F5F"/>
              </a:solidFill>
              <a:prstDash val="sysDot"/>
              <a:round/>
              <a:headEnd/>
              <a:tailEnd type="oval" w="med" len="med"/>
            </a:ln>
          </p:spPr>
          <p:txBody>
            <a:bodyPr wrap="none" anchor="ctr"/>
            <a:lstStyle/>
            <a:p>
              <a:endParaRPr lang="zh-CN" altLang="en-US"/>
            </a:p>
          </p:txBody>
        </p:sp>
        <p:sp>
          <p:nvSpPr>
            <p:cNvPr id="63503" name="AutoShape 45"/>
            <p:cNvSpPr>
              <a:spLocks noChangeArrowheads="1"/>
            </p:cNvSpPr>
            <p:nvPr/>
          </p:nvSpPr>
          <p:spPr bwMode="gray">
            <a:xfrm rot="18900000" flipH="1">
              <a:off x="3151473" y="6000456"/>
              <a:ext cx="182558" cy="182583"/>
            </a:xfrm>
            <a:prstGeom prst="rtTriangle">
              <a:avLst/>
            </a:prstGeom>
            <a:solidFill>
              <a:srgbClr val="FF9900"/>
            </a:solidFill>
            <a:ln w="9525" algn="ctr">
              <a:noFill/>
              <a:miter lim="800000"/>
              <a:headEnd/>
              <a:tailEnd/>
            </a:ln>
          </p:spPr>
          <p:txBody>
            <a:bodyPr vert="eaVert" wrap="none" anchor="ctr"/>
            <a:lstStyle/>
            <a:p>
              <a:endParaRPr lang="zh-CN" altLang="en-US">
                <a:latin typeface="微软雅黑" pitchFamily="34" charset="-122"/>
                <a:ea typeface="微软雅黑" pitchFamily="34" charset="-122"/>
              </a:endParaRPr>
            </a:p>
          </p:txBody>
        </p:sp>
        <p:sp>
          <p:nvSpPr>
            <p:cNvPr id="63504" name="AutoShape 44"/>
            <p:cNvSpPr>
              <a:spLocks noChangeArrowheads="1"/>
            </p:cNvSpPr>
            <p:nvPr/>
          </p:nvSpPr>
          <p:spPr bwMode="gray">
            <a:xfrm rot="2700000">
              <a:off x="3151474" y="6000456"/>
              <a:ext cx="182558" cy="182583"/>
            </a:xfrm>
            <a:prstGeom prst="rtTriangle">
              <a:avLst/>
            </a:prstGeom>
            <a:solidFill>
              <a:srgbClr val="808080"/>
            </a:solidFill>
            <a:ln w="9525" algn="ctr">
              <a:noFill/>
              <a:miter lim="800000"/>
              <a:headEnd/>
              <a:tailEnd/>
            </a:ln>
          </p:spPr>
          <p:txBody>
            <a:bodyPr rot="10800000" vert="eaVert" wrap="none" anchor="ctr"/>
            <a:lstStyle/>
            <a:p>
              <a:endParaRPr lang="zh-CN" altLang="en-US">
                <a:latin typeface="微软雅黑" pitchFamily="34" charset="-122"/>
                <a:ea typeface="微软雅黑" pitchFamily="34" charset="-122"/>
              </a:endParaRPr>
            </a:p>
          </p:txBody>
        </p:sp>
      </p:grpSp>
      <p:sp>
        <p:nvSpPr>
          <p:cNvPr id="63492" name="Rectangle 1070"/>
          <p:cNvSpPr>
            <a:spLocks noChangeArrowheads="1"/>
          </p:cNvSpPr>
          <p:nvPr/>
        </p:nvSpPr>
        <p:spPr bwMode="auto">
          <a:xfrm>
            <a:off x="685800" y="762000"/>
            <a:ext cx="7921625" cy="620713"/>
          </a:xfrm>
          <a:prstGeom prst="rect">
            <a:avLst/>
          </a:prstGeom>
          <a:noFill/>
          <a:ln w="9525">
            <a:noFill/>
            <a:miter lim="800000"/>
            <a:headEnd/>
            <a:tailEnd/>
          </a:ln>
        </p:spPr>
        <p:txBody>
          <a:bodyPr anchor="ctr"/>
          <a:lstStyle/>
          <a:p>
            <a:r>
              <a:rPr lang="en-US" altLang="zh-CN" sz="2800" dirty="0" smtClean="0"/>
              <a:t>4 </a:t>
            </a:r>
            <a:r>
              <a:rPr lang="zh-CN" altLang="en-US" sz="2800" dirty="0"/>
              <a:t>基于产品生命周期的战略</a:t>
            </a:r>
            <a:endParaRPr lang="en-US" altLang="zh-CN" sz="2800" dirty="0"/>
          </a:p>
        </p:txBody>
      </p:sp>
      <p:sp>
        <p:nvSpPr>
          <p:cNvPr id="460809" name="Rectangle 9"/>
          <p:cNvSpPr>
            <a:spLocks noChangeArrowheads="1"/>
          </p:cNvSpPr>
          <p:nvPr/>
        </p:nvSpPr>
        <p:spPr bwMode="auto">
          <a:xfrm>
            <a:off x="250825" y="5576888"/>
            <a:ext cx="8532813" cy="425450"/>
          </a:xfrm>
          <a:prstGeom prst="rect">
            <a:avLst/>
          </a:prstGeom>
          <a:noFill/>
          <a:ln w="28575" algn="ctr">
            <a:noFill/>
            <a:miter lim="800000"/>
            <a:headEnd/>
            <a:tailEnd/>
          </a:ln>
        </p:spPr>
        <p:txBody>
          <a:bodyPr wrap="none">
            <a:spAutoFit/>
          </a:bodyPr>
          <a:lstStyle/>
          <a:p>
            <a:pPr marL="342900" indent="-342900">
              <a:lnSpc>
                <a:spcPct val="90000"/>
              </a:lnSpc>
              <a:buClr>
                <a:srgbClr val="E87226"/>
              </a:buClr>
              <a:buFontTx/>
              <a:buChar char="•"/>
            </a:pPr>
            <a:r>
              <a:rPr lang="zh-CN" altLang="en-US">
                <a:ea typeface="微软雅黑" pitchFamily="34" charset="-122"/>
              </a:rPr>
              <a:t>产品生命周期：一种说明产品生命过程中</a:t>
            </a:r>
            <a:r>
              <a:rPr lang="zh-CN" altLang="en-US">
                <a:solidFill>
                  <a:schemeClr val="folHlink"/>
                </a:solidFill>
                <a:ea typeface="微软雅黑" pitchFamily="34" charset="-122"/>
              </a:rPr>
              <a:t>销售量变化</a:t>
            </a:r>
            <a:r>
              <a:rPr lang="zh-CN" altLang="en-US">
                <a:ea typeface="微软雅黑" pitchFamily="34" charset="-122"/>
              </a:rPr>
              <a:t>的模式</a:t>
            </a:r>
            <a:endParaRPr lang="en-US" altLang="zh-CN">
              <a:ea typeface="微软雅黑" pitchFamily="34" charset="-122"/>
            </a:endParaRPr>
          </a:p>
        </p:txBody>
      </p:sp>
      <p:sp>
        <p:nvSpPr>
          <p:cNvPr id="460810" name="Rectangle 10"/>
          <p:cNvSpPr>
            <a:spLocks noChangeArrowheads="1"/>
          </p:cNvSpPr>
          <p:nvPr/>
        </p:nvSpPr>
        <p:spPr bwMode="auto">
          <a:xfrm>
            <a:off x="1547813" y="2492375"/>
            <a:ext cx="1223962" cy="712788"/>
          </a:xfrm>
          <a:prstGeom prst="rect">
            <a:avLst/>
          </a:prstGeom>
          <a:noFill/>
          <a:ln w="28575" algn="ctr">
            <a:noFill/>
            <a:miter lim="800000"/>
            <a:headEnd/>
            <a:tailEnd/>
          </a:ln>
        </p:spPr>
        <p:txBody>
          <a:bodyPr>
            <a:spAutoFit/>
          </a:bodyPr>
          <a:lstStyle/>
          <a:p>
            <a:pPr marL="342900" indent="-342900"/>
            <a:r>
              <a:rPr lang="zh-CN" altLang="en-US" sz="1200">
                <a:solidFill>
                  <a:schemeClr val="hlink"/>
                </a:solidFill>
                <a:ea typeface="微软雅黑" pitchFamily="34" charset="-122"/>
              </a:rPr>
              <a:t>需求可能很高</a:t>
            </a:r>
          </a:p>
          <a:p>
            <a:pPr marL="342900" indent="-342900"/>
            <a:r>
              <a:rPr lang="zh-CN" altLang="en-US" sz="1200">
                <a:solidFill>
                  <a:schemeClr val="hlink"/>
                </a:solidFill>
                <a:ea typeface="微软雅黑" pitchFamily="34" charset="-122"/>
              </a:rPr>
              <a:t>甚至超过企业</a:t>
            </a:r>
          </a:p>
          <a:p>
            <a:pPr marL="342900" indent="-342900"/>
            <a:r>
              <a:rPr lang="zh-CN" altLang="en-US" sz="1200">
                <a:solidFill>
                  <a:schemeClr val="hlink"/>
                </a:solidFill>
                <a:ea typeface="微软雅黑" pitchFamily="34" charset="-122"/>
              </a:rPr>
              <a:t>供应能力</a:t>
            </a:r>
          </a:p>
        </p:txBody>
      </p:sp>
      <p:sp>
        <p:nvSpPr>
          <p:cNvPr id="460811" name="Rectangle 11"/>
          <p:cNvSpPr>
            <a:spLocks noChangeArrowheads="1"/>
          </p:cNvSpPr>
          <p:nvPr/>
        </p:nvSpPr>
        <p:spPr bwMode="auto">
          <a:xfrm>
            <a:off x="2555875" y="1844675"/>
            <a:ext cx="1223963" cy="712788"/>
          </a:xfrm>
          <a:prstGeom prst="rect">
            <a:avLst/>
          </a:prstGeom>
          <a:noFill/>
          <a:ln w="28575" algn="ctr">
            <a:noFill/>
            <a:miter lim="800000"/>
            <a:headEnd/>
            <a:tailEnd/>
          </a:ln>
        </p:spPr>
        <p:txBody>
          <a:bodyPr>
            <a:spAutoFit/>
          </a:bodyPr>
          <a:lstStyle/>
          <a:p>
            <a:pPr marL="342900" indent="-342900"/>
            <a:r>
              <a:rPr lang="zh-CN" altLang="en-US" sz="1200">
                <a:solidFill>
                  <a:schemeClr val="hlink"/>
                </a:solidFill>
                <a:ea typeface="微软雅黑" pitchFamily="34" charset="-122"/>
              </a:rPr>
              <a:t>制造同类产品</a:t>
            </a:r>
          </a:p>
          <a:p>
            <a:pPr marL="342900" indent="-342900"/>
            <a:r>
              <a:rPr lang="zh-CN" altLang="en-US" sz="1200">
                <a:solidFill>
                  <a:schemeClr val="hlink"/>
                </a:solidFill>
                <a:ea typeface="微软雅黑" pitchFamily="34" charset="-122"/>
              </a:rPr>
              <a:t>的企业多起来</a:t>
            </a:r>
          </a:p>
          <a:p>
            <a:pPr marL="342900" indent="-342900"/>
            <a:r>
              <a:rPr lang="zh-CN" altLang="en-US" sz="1200">
                <a:solidFill>
                  <a:schemeClr val="hlink"/>
                </a:solidFill>
                <a:ea typeface="微软雅黑" pitchFamily="34" charset="-122"/>
              </a:rPr>
              <a:t>销售持续增长</a:t>
            </a:r>
          </a:p>
        </p:txBody>
      </p:sp>
      <p:sp>
        <p:nvSpPr>
          <p:cNvPr id="460812" name="Rectangle 12"/>
          <p:cNvSpPr>
            <a:spLocks noChangeArrowheads="1"/>
          </p:cNvSpPr>
          <p:nvPr/>
        </p:nvSpPr>
        <p:spPr bwMode="auto">
          <a:xfrm>
            <a:off x="3635375" y="1341438"/>
            <a:ext cx="1439863" cy="931862"/>
          </a:xfrm>
          <a:prstGeom prst="rect">
            <a:avLst/>
          </a:prstGeom>
          <a:noFill/>
          <a:ln w="28575" algn="ctr">
            <a:noFill/>
            <a:miter lim="800000"/>
            <a:headEnd/>
            <a:tailEnd/>
          </a:ln>
        </p:spPr>
        <p:txBody>
          <a:bodyPr>
            <a:spAutoFit/>
          </a:bodyPr>
          <a:lstStyle/>
          <a:p>
            <a:pPr marL="342900" indent="-342900"/>
            <a:r>
              <a:rPr lang="zh-CN" altLang="en-US" sz="1200">
                <a:solidFill>
                  <a:schemeClr val="hlink"/>
                </a:solidFill>
                <a:ea typeface="微软雅黑" pitchFamily="34" charset="-122"/>
              </a:rPr>
              <a:t>总需求的增长开始</a:t>
            </a:r>
          </a:p>
          <a:p>
            <a:pPr marL="342900" indent="-342900"/>
            <a:r>
              <a:rPr lang="zh-CN" altLang="en-US" sz="1200">
                <a:solidFill>
                  <a:schemeClr val="hlink"/>
                </a:solidFill>
                <a:ea typeface="微软雅黑" pitchFamily="34" charset="-122"/>
              </a:rPr>
              <a:t>放慢，制造产品的</a:t>
            </a:r>
          </a:p>
          <a:p>
            <a:pPr marL="342900" indent="-342900"/>
            <a:r>
              <a:rPr lang="zh-CN" altLang="en-US" sz="1200">
                <a:solidFill>
                  <a:schemeClr val="hlink"/>
                </a:solidFill>
                <a:ea typeface="微软雅黑" pitchFamily="34" charset="-122"/>
              </a:rPr>
              <a:t>新企业的数目开始</a:t>
            </a:r>
          </a:p>
          <a:p>
            <a:pPr marL="342900" indent="-342900"/>
            <a:r>
              <a:rPr lang="zh-CN" altLang="en-US" sz="1200">
                <a:solidFill>
                  <a:schemeClr val="hlink"/>
                </a:solidFill>
                <a:ea typeface="微软雅黑" pitchFamily="34" charset="-122"/>
              </a:rPr>
              <a:t>减少</a:t>
            </a:r>
          </a:p>
        </p:txBody>
      </p:sp>
      <p:sp>
        <p:nvSpPr>
          <p:cNvPr id="460813" name="Rectangle 13"/>
          <p:cNvSpPr>
            <a:spLocks noChangeArrowheads="1"/>
          </p:cNvSpPr>
          <p:nvPr/>
        </p:nvSpPr>
        <p:spPr bwMode="auto">
          <a:xfrm>
            <a:off x="5292725" y="1844675"/>
            <a:ext cx="1439863" cy="712788"/>
          </a:xfrm>
          <a:prstGeom prst="rect">
            <a:avLst/>
          </a:prstGeom>
          <a:noFill/>
          <a:ln w="28575" algn="ctr">
            <a:noFill/>
            <a:miter lim="800000"/>
            <a:headEnd/>
            <a:tailEnd/>
          </a:ln>
        </p:spPr>
        <p:txBody>
          <a:bodyPr>
            <a:spAutoFit/>
          </a:bodyPr>
          <a:lstStyle/>
          <a:p>
            <a:pPr marL="342900" indent="-342900"/>
            <a:r>
              <a:rPr lang="zh-CN" altLang="en-US" sz="1200" dirty="0">
                <a:solidFill>
                  <a:schemeClr val="hlink"/>
                </a:solidFill>
                <a:ea typeface="微软雅黑" pitchFamily="34" charset="-122"/>
              </a:rPr>
              <a:t>需求下降</a:t>
            </a:r>
          </a:p>
          <a:p>
            <a:pPr marL="342900" indent="-342900"/>
            <a:r>
              <a:rPr lang="zh-CN" altLang="en-US" sz="1200" dirty="0">
                <a:solidFill>
                  <a:schemeClr val="hlink"/>
                </a:solidFill>
                <a:ea typeface="微软雅黑" pitchFamily="34" charset="-122"/>
              </a:rPr>
              <a:t>制造商数目下降</a:t>
            </a:r>
          </a:p>
          <a:p>
            <a:pPr marL="342900" indent="-342900"/>
            <a:r>
              <a:rPr lang="zh-CN" altLang="en-US" sz="1200" dirty="0">
                <a:solidFill>
                  <a:schemeClr val="hlink"/>
                </a:solidFill>
                <a:ea typeface="微软雅黑" pitchFamily="34" charset="-122"/>
              </a:rPr>
              <a:t>总销售额下降</a:t>
            </a:r>
          </a:p>
        </p:txBody>
      </p:sp>
      <p:sp>
        <p:nvSpPr>
          <p:cNvPr id="460814" name="Rectangle 14"/>
          <p:cNvSpPr>
            <a:spLocks noChangeArrowheads="1"/>
          </p:cNvSpPr>
          <p:nvPr/>
        </p:nvSpPr>
        <p:spPr bwMode="auto">
          <a:xfrm>
            <a:off x="1552575" y="3538538"/>
            <a:ext cx="996950" cy="336550"/>
          </a:xfrm>
          <a:prstGeom prst="rect">
            <a:avLst/>
          </a:prstGeom>
          <a:noFill/>
          <a:ln w="28575" algn="ctr">
            <a:noFill/>
            <a:miter lim="800000"/>
            <a:headEnd/>
            <a:tailEnd/>
          </a:ln>
        </p:spPr>
        <p:txBody>
          <a:bodyPr wrap="none">
            <a:spAutoFit/>
          </a:bodyPr>
          <a:lstStyle/>
          <a:p>
            <a:pPr marL="342900" indent="-342900"/>
            <a:r>
              <a:rPr lang="zh-CN" altLang="en-US" sz="1600">
                <a:solidFill>
                  <a:schemeClr val="folHlink"/>
                </a:solidFill>
                <a:ea typeface="微软雅黑" pitchFamily="34" charset="-122"/>
              </a:rPr>
              <a:t>扩张市场</a:t>
            </a:r>
          </a:p>
        </p:txBody>
      </p:sp>
      <p:sp>
        <p:nvSpPr>
          <p:cNvPr id="460815" name="Rectangle 15"/>
          <p:cNvSpPr>
            <a:spLocks noChangeArrowheads="1"/>
          </p:cNvSpPr>
          <p:nvPr/>
        </p:nvSpPr>
        <p:spPr bwMode="auto">
          <a:xfrm>
            <a:off x="2700338" y="3394075"/>
            <a:ext cx="996950" cy="336550"/>
          </a:xfrm>
          <a:prstGeom prst="rect">
            <a:avLst/>
          </a:prstGeom>
          <a:noFill/>
          <a:ln w="28575" algn="ctr">
            <a:noFill/>
            <a:miter lim="800000"/>
            <a:headEnd/>
            <a:tailEnd/>
          </a:ln>
        </p:spPr>
        <p:txBody>
          <a:bodyPr wrap="none">
            <a:spAutoFit/>
          </a:bodyPr>
          <a:lstStyle/>
          <a:p>
            <a:pPr marL="342900" indent="-342900"/>
            <a:r>
              <a:rPr lang="zh-CN" altLang="en-US" sz="1600">
                <a:solidFill>
                  <a:schemeClr val="folHlink"/>
                </a:solidFill>
                <a:ea typeface="微软雅黑" pitchFamily="34" charset="-122"/>
              </a:rPr>
              <a:t>渗透市场</a:t>
            </a:r>
          </a:p>
        </p:txBody>
      </p:sp>
      <p:sp>
        <p:nvSpPr>
          <p:cNvPr id="460816" name="Rectangle 16"/>
          <p:cNvSpPr>
            <a:spLocks noChangeArrowheads="1"/>
          </p:cNvSpPr>
          <p:nvPr/>
        </p:nvSpPr>
        <p:spPr bwMode="auto">
          <a:xfrm>
            <a:off x="3851275" y="2506663"/>
            <a:ext cx="996950" cy="336550"/>
          </a:xfrm>
          <a:prstGeom prst="rect">
            <a:avLst/>
          </a:prstGeom>
          <a:noFill/>
          <a:ln w="28575" algn="ctr">
            <a:noFill/>
            <a:miter lim="800000"/>
            <a:headEnd/>
            <a:tailEnd/>
          </a:ln>
        </p:spPr>
        <p:txBody>
          <a:bodyPr wrap="none">
            <a:spAutoFit/>
          </a:bodyPr>
          <a:lstStyle/>
          <a:p>
            <a:pPr marL="342900" indent="-342900"/>
            <a:r>
              <a:rPr lang="zh-CN" altLang="en-US" sz="1600">
                <a:solidFill>
                  <a:schemeClr val="folHlink"/>
                </a:solidFill>
                <a:ea typeface="微软雅黑" pitchFamily="34" charset="-122"/>
              </a:rPr>
              <a:t>保持市场</a:t>
            </a:r>
          </a:p>
        </p:txBody>
      </p:sp>
      <p:sp>
        <p:nvSpPr>
          <p:cNvPr id="460817" name="Rectangle 17"/>
          <p:cNvSpPr>
            <a:spLocks noChangeArrowheads="1"/>
          </p:cNvSpPr>
          <p:nvPr/>
        </p:nvSpPr>
        <p:spPr bwMode="auto">
          <a:xfrm>
            <a:off x="5148263" y="3011488"/>
            <a:ext cx="1200150" cy="630237"/>
          </a:xfrm>
          <a:prstGeom prst="rect">
            <a:avLst/>
          </a:prstGeom>
          <a:noFill/>
          <a:ln w="28575" algn="ctr">
            <a:noFill/>
            <a:miter lim="800000"/>
            <a:headEnd/>
            <a:tailEnd/>
          </a:ln>
        </p:spPr>
        <p:txBody>
          <a:bodyPr wrap="none">
            <a:spAutoFit/>
          </a:bodyPr>
          <a:lstStyle/>
          <a:p>
            <a:pPr marL="342900" indent="-342900"/>
            <a:r>
              <a:rPr lang="zh-CN" altLang="en-US" sz="1600">
                <a:solidFill>
                  <a:schemeClr val="folHlink"/>
                </a:solidFill>
                <a:ea typeface="微软雅黑" pitchFamily="34" charset="-122"/>
              </a:rPr>
              <a:t>退出市场</a:t>
            </a:r>
            <a:r>
              <a:rPr lang="en-US" altLang="zh-CN" sz="1600">
                <a:solidFill>
                  <a:schemeClr val="folHlink"/>
                </a:solidFill>
                <a:ea typeface="微软雅黑" pitchFamily="34" charset="-122"/>
              </a:rPr>
              <a:t>or</a:t>
            </a:r>
          </a:p>
          <a:p>
            <a:pPr marL="342900" indent="-342900"/>
            <a:r>
              <a:rPr lang="zh-CN" altLang="en-US" sz="1600">
                <a:solidFill>
                  <a:schemeClr val="folHlink"/>
                </a:solidFill>
                <a:ea typeface="微软雅黑" pitchFamily="34" charset="-122"/>
              </a:rPr>
              <a:t>提高生产率</a:t>
            </a:r>
          </a:p>
        </p:txBody>
      </p:sp>
      <p:sp>
        <p:nvSpPr>
          <p:cNvPr id="17" name="TextBox 16"/>
          <p:cNvSpPr txBox="1"/>
          <p:nvPr/>
        </p:nvSpPr>
        <p:spPr>
          <a:xfrm>
            <a:off x="914400" y="228600"/>
            <a:ext cx="3124200" cy="800219"/>
          </a:xfrm>
          <a:prstGeom prst="rect">
            <a:avLst/>
          </a:prstGeom>
          <a:noFill/>
        </p:spPr>
        <p:txBody>
          <a:bodyPr wrap="square" rtlCol="0">
            <a:spAutoFit/>
          </a:bodyPr>
          <a:lstStyle/>
          <a:p>
            <a:r>
              <a:rPr lang="en-US" altLang="zh-CN" sz="2800" b="1" dirty="0" smtClean="0">
                <a:latin typeface="宋体" pitchFamily="2" charset="-122"/>
                <a:ea typeface="宋体" pitchFamily="2" charset="-122"/>
              </a:rPr>
              <a:t>6.3.5</a:t>
            </a:r>
            <a:r>
              <a:rPr lang="zh-CN" altLang="en-US" sz="2800" b="1" dirty="0" smtClean="0">
                <a:latin typeface="宋体" pitchFamily="2" charset="-122"/>
                <a:ea typeface="宋体" pitchFamily="2" charset="-122"/>
              </a:rPr>
              <a:t>事业层战略 </a:t>
            </a:r>
            <a:endParaRPr lang="en-US" altLang="zh-CN" sz="2800" b="1" dirty="0" smtClean="0">
              <a:latin typeface="宋体" pitchFamily="2" charset="-122"/>
              <a:ea typeface="宋体" pitchFamily="2" charset="-122"/>
            </a:endParaRPr>
          </a:p>
          <a:p>
            <a:endParaRPr lang="zh-CN" alt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0809"/>
                                        </p:tgtEl>
                                        <p:attrNameLst>
                                          <p:attrName>style.visibility</p:attrName>
                                        </p:attrNameLst>
                                      </p:cBhvr>
                                      <p:to>
                                        <p:strVal val="visible"/>
                                      </p:to>
                                    </p:set>
                                    <p:anim calcmode="lin" valueType="num">
                                      <p:cBhvr additive="base">
                                        <p:cTn id="7" dur="500" fill="hold"/>
                                        <p:tgtEl>
                                          <p:spTgt spid="460809"/>
                                        </p:tgtEl>
                                        <p:attrNameLst>
                                          <p:attrName>ppt_x</p:attrName>
                                        </p:attrNameLst>
                                      </p:cBhvr>
                                      <p:tavLst>
                                        <p:tav tm="0">
                                          <p:val>
                                            <p:strVal val="#ppt_x"/>
                                          </p:val>
                                        </p:tav>
                                        <p:tav tm="100000">
                                          <p:val>
                                            <p:strVal val="#ppt_x"/>
                                          </p:val>
                                        </p:tav>
                                      </p:tavLst>
                                    </p:anim>
                                    <p:anim calcmode="lin" valueType="num">
                                      <p:cBhvr additive="base">
                                        <p:cTn id="8" dur="500" fill="hold"/>
                                        <p:tgtEl>
                                          <p:spTgt spid="46080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0810"/>
                                        </p:tgtEl>
                                        <p:attrNameLst>
                                          <p:attrName>style.visibility</p:attrName>
                                        </p:attrNameLst>
                                      </p:cBhvr>
                                      <p:to>
                                        <p:strVal val="visible"/>
                                      </p:to>
                                    </p:set>
                                    <p:anim calcmode="lin" valueType="num">
                                      <p:cBhvr additive="base">
                                        <p:cTn id="13" dur="500" fill="hold"/>
                                        <p:tgtEl>
                                          <p:spTgt spid="460810"/>
                                        </p:tgtEl>
                                        <p:attrNameLst>
                                          <p:attrName>ppt_x</p:attrName>
                                        </p:attrNameLst>
                                      </p:cBhvr>
                                      <p:tavLst>
                                        <p:tav tm="0">
                                          <p:val>
                                            <p:strVal val="#ppt_x"/>
                                          </p:val>
                                        </p:tav>
                                        <p:tav tm="100000">
                                          <p:val>
                                            <p:strVal val="#ppt_x"/>
                                          </p:val>
                                        </p:tav>
                                      </p:tavLst>
                                    </p:anim>
                                    <p:anim calcmode="lin" valueType="num">
                                      <p:cBhvr additive="base">
                                        <p:cTn id="14" dur="500" fill="hold"/>
                                        <p:tgtEl>
                                          <p:spTgt spid="460810"/>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60811"/>
                                        </p:tgtEl>
                                        <p:attrNameLst>
                                          <p:attrName>style.visibility</p:attrName>
                                        </p:attrNameLst>
                                      </p:cBhvr>
                                      <p:to>
                                        <p:strVal val="visible"/>
                                      </p:to>
                                    </p:set>
                                    <p:anim calcmode="lin" valueType="num">
                                      <p:cBhvr additive="base">
                                        <p:cTn id="19" dur="500" fill="hold"/>
                                        <p:tgtEl>
                                          <p:spTgt spid="460811"/>
                                        </p:tgtEl>
                                        <p:attrNameLst>
                                          <p:attrName>ppt_x</p:attrName>
                                        </p:attrNameLst>
                                      </p:cBhvr>
                                      <p:tavLst>
                                        <p:tav tm="0">
                                          <p:val>
                                            <p:strVal val="#ppt_x"/>
                                          </p:val>
                                        </p:tav>
                                        <p:tav tm="100000">
                                          <p:val>
                                            <p:strVal val="#ppt_x"/>
                                          </p:val>
                                        </p:tav>
                                      </p:tavLst>
                                    </p:anim>
                                    <p:anim calcmode="lin" valueType="num">
                                      <p:cBhvr additive="base">
                                        <p:cTn id="20" dur="500" fill="hold"/>
                                        <p:tgtEl>
                                          <p:spTgt spid="460811"/>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60812"/>
                                        </p:tgtEl>
                                        <p:attrNameLst>
                                          <p:attrName>style.visibility</p:attrName>
                                        </p:attrNameLst>
                                      </p:cBhvr>
                                      <p:to>
                                        <p:strVal val="visible"/>
                                      </p:to>
                                    </p:set>
                                    <p:anim calcmode="lin" valueType="num">
                                      <p:cBhvr additive="base">
                                        <p:cTn id="25" dur="500" fill="hold"/>
                                        <p:tgtEl>
                                          <p:spTgt spid="460812"/>
                                        </p:tgtEl>
                                        <p:attrNameLst>
                                          <p:attrName>ppt_x</p:attrName>
                                        </p:attrNameLst>
                                      </p:cBhvr>
                                      <p:tavLst>
                                        <p:tav tm="0">
                                          <p:val>
                                            <p:strVal val="#ppt_x"/>
                                          </p:val>
                                        </p:tav>
                                        <p:tav tm="100000">
                                          <p:val>
                                            <p:strVal val="#ppt_x"/>
                                          </p:val>
                                        </p:tav>
                                      </p:tavLst>
                                    </p:anim>
                                    <p:anim calcmode="lin" valueType="num">
                                      <p:cBhvr additive="base">
                                        <p:cTn id="26" dur="500" fill="hold"/>
                                        <p:tgtEl>
                                          <p:spTgt spid="460812"/>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60813"/>
                                        </p:tgtEl>
                                        <p:attrNameLst>
                                          <p:attrName>style.visibility</p:attrName>
                                        </p:attrNameLst>
                                      </p:cBhvr>
                                      <p:to>
                                        <p:strVal val="visible"/>
                                      </p:to>
                                    </p:set>
                                    <p:anim calcmode="lin" valueType="num">
                                      <p:cBhvr additive="base">
                                        <p:cTn id="31" dur="500" fill="hold"/>
                                        <p:tgtEl>
                                          <p:spTgt spid="460813"/>
                                        </p:tgtEl>
                                        <p:attrNameLst>
                                          <p:attrName>ppt_x</p:attrName>
                                        </p:attrNameLst>
                                      </p:cBhvr>
                                      <p:tavLst>
                                        <p:tav tm="0">
                                          <p:val>
                                            <p:strVal val="#ppt_x"/>
                                          </p:val>
                                        </p:tav>
                                        <p:tav tm="100000">
                                          <p:val>
                                            <p:strVal val="#ppt_x"/>
                                          </p:val>
                                        </p:tav>
                                      </p:tavLst>
                                    </p:anim>
                                    <p:anim calcmode="lin" valueType="num">
                                      <p:cBhvr additive="base">
                                        <p:cTn id="32" dur="500" fill="hold"/>
                                        <p:tgtEl>
                                          <p:spTgt spid="460813"/>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60814"/>
                                        </p:tgtEl>
                                        <p:attrNameLst>
                                          <p:attrName>style.visibility</p:attrName>
                                        </p:attrNameLst>
                                      </p:cBhvr>
                                      <p:to>
                                        <p:strVal val="visible"/>
                                      </p:to>
                                    </p:set>
                                    <p:anim calcmode="lin" valueType="num">
                                      <p:cBhvr additive="base">
                                        <p:cTn id="37" dur="500" fill="hold"/>
                                        <p:tgtEl>
                                          <p:spTgt spid="460814"/>
                                        </p:tgtEl>
                                        <p:attrNameLst>
                                          <p:attrName>ppt_x</p:attrName>
                                        </p:attrNameLst>
                                      </p:cBhvr>
                                      <p:tavLst>
                                        <p:tav tm="0">
                                          <p:val>
                                            <p:strVal val="#ppt_x"/>
                                          </p:val>
                                        </p:tav>
                                        <p:tav tm="100000">
                                          <p:val>
                                            <p:strVal val="#ppt_x"/>
                                          </p:val>
                                        </p:tav>
                                      </p:tavLst>
                                    </p:anim>
                                    <p:anim calcmode="lin" valueType="num">
                                      <p:cBhvr additive="base">
                                        <p:cTn id="38" dur="500" fill="hold"/>
                                        <p:tgtEl>
                                          <p:spTgt spid="460814"/>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60815"/>
                                        </p:tgtEl>
                                        <p:attrNameLst>
                                          <p:attrName>style.visibility</p:attrName>
                                        </p:attrNameLst>
                                      </p:cBhvr>
                                      <p:to>
                                        <p:strVal val="visible"/>
                                      </p:to>
                                    </p:set>
                                    <p:anim calcmode="lin" valueType="num">
                                      <p:cBhvr additive="base">
                                        <p:cTn id="43" dur="500" fill="hold"/>
                                        <p:tgtEl>
                                          <p:spTgt spid="460815"/>
                                        </p:tgtEl>
                                        <p:attrNameLst>
                                          <p:attrName>ppt_x</p:attrName>
                                        </p:attrNameLst>
                                      </p:cBhvr>
                                      <p:tavLst>
                                        <p:tav tm="0">
                                          <p:val>
                                            <p:strVal val="#ppt_x"/>
                                          </p:val>
                                        </p:tav>
                                        <p:tav tm="100000">
                                          <p:val>
                                            <p:strVal val="#ppt_x"/>
                                          </p:val>
                                        </p:tav>
                                      </p:tavLst>
                                    </p:anim>
                                    <p:anim calcmode="lin" valueType="num">
                                      <p:cBhvr additive="base">
                                        <p:cTn id="44" dur="500" fill="hold"/>
                                        <p:tgtEl>
                                          <p:spTgt spid="460815"/>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60816"/>
                                        </p:tgtEl>
                                        <p:attrNameLst>
                                          <p:attrName>style.visibility</p:attrName>
                                        </p:attrNameLst>
                                      </p:cBhvr>
                                      <p:to>
                                        <p:strVal val="visible"/>
                                      </p:to>
                                    </p:set>
                                    <p:anim calcmode="lin" valueType="num">
                                      <p:cBhvr additive="base">
                                        <p:cTn id="49" dur="500" fill="hold"/>
                                        <p:tgtEl>
                                          <p:spTgt spid="460816"/>
                                        </p:tgtEl>
                                        <p:attrNameLst>
                                          <p:attrName>ppt_x</p:attrName>
                                        </p:attrNameLst>
                                      </p:cBhvr>
                                      <p:tavLst>
                                        <p:tav tm="0">
                                          <p:val>
                                            <p:strVal val="#ppt_x"/>
                                          </p:val>
                                        </p:tav>
                                        <p:tav tm="100000">
                                          <p:val>
                                            <p:strVal val="#ppt_x"/>
                                          </p:val>
                                        </p:tav>
                                      </p:tavLst>
                                    </p:anim>
                                    <p:anim calcmode="lin" valueType="num">
                                      <p:cBhvr additive="base">
                                        <p:cTn id="50" dur="500" fill="hold"/>
                                        <p:tgtEl>
                                          <p:spTgt spid="460816"/>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60817"/>
                                        </p:tgtEl>
                                        <p:attrNameLst>
                                          <p:attrName>style.visibility</p:attrName>
                                        </p:attrNameLst>
                                      </p:cBhvr>
                                      <p:to>
                                        <p:strVal val="visible"/>
                                      </p:to>
                                    </p:set>
                                    <p:anim calcmode="lin" valueType="num">
                                      <p:cBhvr additive="base">
                                        <p:cTn id="55" dur="500" fill="hold"/>
                                        <p:tgtEl>
                                          <p:spTgt spid="460817"/>
                                        </p:tgtEl>
                                        <p:attrNameLst>
                                          <p:attrName>ppt_x</p:attrName>
                                        </p:attrNameLst>
                                      </p:cBhvr>
                                      <p:tavLst>
                                        <p:tav tm="0">
                                          <p:val>
                                            <p:strVal val="#ppt_x"/>
                                          </p:val>
                                        </p:tav>
                                        <p:tav tm="100000">
                                          <p:val>
                                            <p:strVal val="#ppt_x"/>
                                          </p:val>
                                        </p:tav>
                                      </p:tavLst>
                                    </p:anim>
                                    <p:anim calcmode="lin" valueType="num">
                                      <p:cBhvr additive="base">
                                        <p:cTn id="56" dur="500" fill="hold"/>
                                        <p:tgtEl>
                                          <p:spTgt spid="4608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09" grpId="0"/>
      <p:bldP spid="460810" grpId="0"/>
      <p:bldP spid="460811" grpId="0"/>
      <p:bldP spid="460812" grpId="0"/>
      <p:bldP spid="460813" grpId="0"/>
      <p:bldP spid="460814" grpId="0"/>
      <p:bldP spid="460815" grpId="0"/>
      <p:bldP spid="460816" grpId="0"/>
      <p:bldP spid="4608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p:txBody>
          <a:bodyPr/>
          <a:lstStyle/>
          <a:p>
            <a:r>
              <a:rPr lang="en-US" altLang="zh-CN" sz="4000" smtClean="0"/>
              <a:t>6.5</a:t>
            </a:r>
            <a:r>
              <a:rPr lang="zh-CN" altLang="en-US" sz="4000" smtClean="0"/>
              <a:t>企业内部条件分析</a:t>
            </a:r>
            <a:r>
              <a:rPr lang="zh-CN" altLang="en-US" smtClean="0"/>
              <a:t> </a:t>
            </a:r>
          </a:p>
        </p:txBody>
      </p:sp>
      <p:sp>
        <p:nvSpPr>
          <p:cNvPr id="68611" name="Rectangle 3"/>
          <p:cNvSpPr>
            <a:spLocks noGrp="1" noChangeArrowheads="1"/>
          </p:cNvSpPr>
          <p:nvPr>
            <p:ph type="body" idx="4294967295"/>
          </p:nvPr>
        </p:nvSpPr>
        <p:spPr/>
        <p:txBody>
          <a:bodyPr/>
          <a:lstStyle/>
          <a:p>
            <a:r>
              <a:rPr lang="en-US" altLang="zh-CN" sz="2800" b="1" smtClean="0">
                <a:latin typeface="宋体" pitchFamily="2" charset="-122"/>
                <a:ea typeface="宋体" pitchFamily="2" charset="-122"/>
              </a:rPr>
              <a:t>6.5.1</a:t>
            </a:r>
            <a:r>
              <a:rPr lang="zh-CN" altLang="en-US" sz="2800" b="1" smtClean="0">
                <a:latin typeface="宋体" pitchFamily="2" charset="-122"/>
                <a:ea typeface="宋体" pitchFamily="2" charset="-122"/>
              </a:rPr>
              <a:t>企业资源</a:t>
            </a:r>
            <a:r>
              <a:rPr lang="zh-CN" altLang="en-US" sz="2800" smtClean="0"/>
              <a:t> </a:t>
            </a:r>
            <a:endParaRPr lang="en-US" altLang="zh-CN"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smtClean="0">
                <a:latin typeface="宋体" pitchFamily="2" charset="-122"/>
                <a:ea typeface="宋体" pitchFamily="2" charset="-122"/>
              </a:rPr>
              <a:t>1.</a:t>
            </a:r>
            <a:r>
              <a:rPr lang="zh-CN" altLang="en-US" sz="2400" b="1" smtClean="0">
                <a:latin typeface="宋体" pitchFamily="2" charset="-122"/>
                <a:ea typeface="宋体" pitchFamily="2" charset="-122"/>
              </a:rPr>
              <a:t>有形资源 </a:t>
            </a:r>
          </a:p>
          <a:p>
            <a:pPr>
              <a:lnSpc>
                <a:spcPts val="4000"/>
              </a:lnSpc>
              <a:spcBef>
                <a:spcPct val="0"/>
              </a:spcBef>
              <a:buFont typeface="Wingdings" pitchFamily="2" charset="2"/>
              <a:buNone/>
            </a:pPr>
            <a:r>
              <a:rPr lang="zh-CN" altLang="en-US" sz="2400" b="1" smtClean="0">
                <a:latin typeface="宋体" pitchFamily="2" charset="-122"/>
                <a:ea typeface="宋体" pitchFamily="2" charset="-122"/>
              </a:rPr>
              <a:t>     有形资源是比较容易确认和评估的一类资产，一般可以从企业的财务报表上查到。 </a:t>
            </a:r>
            <a:endParaRPr lang="en-US" altLang="zh-CN" sz="24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smtClean="0">
                <a:latin typeface="宋体" pitchFamily="2" charset="-122"/>
                <a:ea typeface="宋体" pitchFamily="2" charset="-122"/>
              </a:rPr>
              <a:t>2.</a:t>
            </a:r>
            <a:r>
              <a:rPr lang="zh-CN" altLang="en-US" sz="2400" b="1" smtClean="0">
                <a:latin typeface="宋体" pitchFamily="2" charset="-122"/>
                <a:ea typeface="宋体" pitchFamily="2" charset="-122"/>
              </a:rPr>
              <a:t>无形资源 </a:t>
            </a:r>
          </a:p>
          <a:p>
            <a:pPr>
              <a:lnSpc>
                <a:spcPts val="4000"/>
              </a:lnSpc>
              <a:spcBef>
                <a:spcPct val="0"/>
              </a:spcBef>
              <a:buFont typeface="Wingdings" pitchFamily="2" charset="2"/>
              <a:buNone/>
            </a:pPr>
            <a:r>
              <a:rPr lang="zh-CN" altLang="en-US" sz="2400" b="1" smtClean="0">
                <a:latin typeface="宋体" pitchFamily="2" charset="-122"/>
                <a:ea typeface="宋体" pitchFamily="2" charset="-122"/>
              </a:rPr>
              <a:t>     无形资源是企业不可能从市场上直接获得、不能用货币直接度量、也不能直接转化为货币的那一类经营资产，如企业的经营能力、技术诀窍和企业形象等。 </a:t>
            </a:r>
            <a:endParaRPr lang="en-US" altLang="zh-CN" sz="24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smtClean="0">
                <a:latin typeface="宋体" pitchFamily="2" charset="-122"/>
                <a:ea typeface="宋体" pitchFamily="2" charset="-122"/>
              </a:rPr>
              <a:t>3.</a:t>
            </a:r>
            <a:r>
              <a:rPr lang="zh-CN" altLang="en-US" sz="2400" b="1" smtClean="0">
                <a:latin typeface="宋体" pitchFamily="2" charset="-122"/>
                <a:ea typeface="宋体" pitchFamily="2" charset="-122"/>
              </a:rPr>
              <a:t>人力资源</a:t>
            </a:r>
            <a:r>
              <a:rPr lang="zh-CN" altLang="en-US" sz="2800" smtClean="0"/>
              <a:t> </a:t>
            </a:r>
          </a:p>
          <a:p>
            <a:pPr>
              <a:lnSpc>
                <a:spcPts val="4000"/>
              </a:lnSpc>
              <a:spcBef>
                <a:spcPct val="0"/>
              </a:spcBef>
              <a:buFont typeface="Wingdings" pitchFamily="2" charset="2"/>
              <a:buChar char="Ø"/>
            </a:pPr>
            <a:endParaRPr lang="en-US" altLang="zh-CN" sz="2800" b="1" smtClean="0">
              <a:latin typeface="宋体" pitchFamily="2" charset="-122"/>
              <a:ea typeface="宋体" pitchFamily="2" charset="-122"/>
            </a:endParaRPr>
          </a:p>
          <a:p>
            <a:pPr>
              <a:lnSpc>
                <a:spcPts val="4000"/>
              </a:lnSpc>
              <a:spcBef>
                <a:spcPct val="0"/>
              </a:spcBef>
              <a:buFont typeface="Wingdings" pitchFamily="2" charset="2"/>
              <a:buNone/>
            </a:pPr>
            <a:endParaRPr lang="en-US" altLang="zh-CN" sz="3600" smtClean="0"/>
          </a:p>
          <a:p>
            <a:endParaRPr lang="zh-CN" altLang="en-US" sz="2800" b="1" smtClean="0">
              <a:latin typeface="宋体" pitchFamily="2" charset="-122"/>
              <a:ea typeface="宋体"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457200" y="228600"/>
            <a:ext cx="8229600" cy="392113"/>
          </a:xfrm>
        </p:spPr>
        <p:txBody>
          <a:bodyPr/>
          <a:lstStyle/>
          <a:p>
            <a:endParaRPr lang="zh-CN" altLang="en-US" b="0" smtClean="0"/>
          </a:p>
        </p:txBody>
      </p:sp>
      <p:sp>
        <p:nvSpPr>
          <p:cNvPr id="69635" name="Rectangle 3"/>
          <p:cNvSpPr>
            <a:spLocks noGrp="1" noChangeArrowheads="1"/>
          </p:cNvSpPr>
          <p:nvPr>
            <p:ph type="body" idx="4294967295"/>
          </p:nvPr>
        </p:nvSpPr>
        <p:spPr>
          <a:xfrm>
            <a:off x="468313" y="476250"/>
            <a:ext cx="8229600" cy="5832475"/>
          </a:xfrm>
        </p:spPr>
        <p:txBody>
          <a:bodyPr/>
          <a:lstStyle/>
          <a:p>
            <a:r>
              <a:rPr lang="en-US" altLang="zh-CN" b="1" smtClean="0">
                <a:latin typeface="宋体" pitchFamily="2" charset="-122"/>
                <a:ea typeface="宋体" pitchFamily="2" charset="-122"/>
              </a:rPr>
              <a:t>6.5.2</a:t>
            </a:r>
            <a:r>
              <a:rPr lang="zh-CN" altLang="en-US" b="1" smtClean="0">
                <a:latin typeface="宋体" pitchFamily="2" charset="-122"/>
                <a:ea typeface="宋体" pitchFamily="2" charset="-122"/>
              </a:rPr>
              <a:t>企业核心能力</a:t>
            </a:r>
            <a:r>
              <a:rPr lang="zh-CN" altLang="en-US" smtClean="0"/>
              <a:t> </a:t>
            </a:r>
            <a:endParaRPr lang="en-US" altLang="zh-CN" sz="36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smtClean="0">
                <a:latin typeface="宋体" pitchFamily="2" charset="-122"/>
                <a:ea typeface="宋体" pitchFamily="2" charset="-122"/>
              </a:rPr>
              <a:t>1.</a:t>
            </a:r>
            <a:r>
              <a:rPr lang="zh-CN" altLang="en-US" sz="2800" b="1" smtClean="0">
                <a:latin typeface="宋体" pitchFamily="2" charset="-122"/>
                <a:ea typeface="宋体" pitchFamily="2" charset="-122"/>
              </a:rPr>
              <a:t>企业核心能力的概念</a:t>
            </a:r>
          </a:p>
          <a:p>
            <a:pPr>
              <a:lnSpc>
                <a:spcPts val="4000"/>
              </a:lnSpc>
              <a:spcBef>
                <a:spcPct val="0"/>
              </a:spcBef>
              <a:buFont typeface="Wingdings" pitchFamily="2" charset="2"/>
              <a:buNone/>
            </a:pPr>
            <a:r>
              <a:rPr lang="zh-CN" altLang="en-US" sz="2800" b="1" smtClean="0">
                <a:latin typeface="宋体" pitchFamily="2" charset="-122"/>
                <a:ea typeface="宋体" pitchFamily="2" charset="-122"/>
              </a:rPr>
              <a:t>     </a:t>
            </a:r>
            <a:r>
              <a:rPr lang="zh-CN" altLang="en-US" sz="2400" b="1" smtClean="0">
                <a:latin typeface="宋体" pitchFamily="2" charset="-122"/>
                <a:ea typeface="宋体" pitchFamily="2" charset="-122"/>
              </a:rPr>
              <a:t>组织中的积累性学识，特别是关于如何协调不同的生产技能和有机结合多种技术流派的学识。</a:t>
            </a:r>
            <a:r>
              <a:rPr lang="zh-CN" altLang="en-US" sz="2800" smtClean="0">
                <a:latin typeface="宋体" pitchFamily="2" charset="-122"/>
                <a:ea typeface="宋体" pitchFamily="2" charset="-122"/>
              </a:rPr>
              <a:t> </a:t>
            </a:r>
            <a:endParaRPr lang="en-US" altLang="zh-CN" sz="28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smtClean="0">
                <a:latin typeface="宋体" pitchFamily="2" charset="-122"/>
                <a:ea typeface="宋体" pitchFamily="2" charset="-122"/>
              </a:rPr>
              <a:t>2.</a:t>
            </a:r>
            <a:r>
              <a:rPr lang="zh-CN" altLang="en-US" sz="2800" b="1" smtClean="0">
                <a:latin typeface="宋体" pitchFamily="2" charset="-122"/>
                <a:ea typeface="宋体" pitchFamily="2" charset="-122"/>
              </a:rPr>
              <a:t>核心能力的构成要素</a:t>
            </a:r>
            <a:r>
              <a:rPr lang="zh-CN" altLang="en-US" sz="2800" smtClean="0">
                <a:latin typeface="宋体" pitchFamily="2" charset="-122"/>
                <a:ea typeface="宋体" pitchFamily="2" charset="-122"/>
              </a:rPr>
              <a:t> </a:t>
            </a:r>
          </a:p>
          <a:p>
            <a:pPr>
              <a:lnSpc>
                <a:spcPts val="4000"/>
              </a:lnSpc>
              <a:spcBef>
                <a:spcPct val="0"/>
              </a:spcBef>
              <a:buFont typeface="Wingdings" pitchFamily="2" charset="2"/>
              <a:buNone/>
            </a:pPr>
            <a:r>
              <a:rPr lang="en-US" altLang="zh-CN" sz="2800" b="1" smtClean="0">
                <a:latin typeface="宋体" pitchFamily="2" charset="-122"/>
                <a:ea typeface="宋体" pitchFamily="2" charset="-122"/>
              </a:rPr>
              <a:t>   </a:t>
            </a:r>
            <a:r>
              <a:rPr lang="en-US" altLang="zh-CN" sz="2400" b="1" smtClean="0">
                <a:latin typeface="宋体" pitchFamily="2" charset="-122"/>
                <a:ea typeface="宋体" pitchFamily="2" charset="-122"/>
              </a:rPr>
              <a:t>(1)</a:t>
            </a:r>
            <a:r>
              <a:rPr lang="zh-CN" altLang="en-US" sz="2400" b="1" smtClean="0">
                <a:latin typeface="宋体" pitchFamily="2" charset="-122"/>
                <a:ea typeface="宋体" pitchFamily="2" charset="-122"/>
              </a:rPr>
              <a:t>研究开发能力</a:t>
            </a:r>
            <a:r>
              <a:rPr lang="en-US" altLang="zh-CN" sz="2400" b="1" smtClean="0">
                <a:latin typeface="宋体" pitchFamily="2" charset="-122"/>
                <a:ea typeface="宋体" pitchFamily="2" charset="-122"/>
              </a:rPr>
              <a:t>(R</a:t>
            </a:r>
            <a:r>
              <a:rPr lang="zh-CN" altLang="en-US" sz="2400" b="1" smtClean="0">
                <a:latin typeface="宋体" pitchFamily="2" charset="-122"/>
                <a:ea typeface="宋体" pitchFamily="2" charset="-122"/>
              </a:rPr>
              <a:t>＆</a:t>
            </a:r>
            <a:r>
              <a:rPr lang="en-US" altLang="zh-CN" sz="2400" b="1" smtClean="0">
                <a:latin typeface="宋体" pitchFamily="2" charset="-122"/>
                <a:ea typeface="宋体" pitchFamily="2" charset="-122"/>
              </a:rPr>
              <a:t>D)</a:t>
            </a:r>
          </a:p>
          <a:p>
            <a:pPr>
              <a:lnSpc>
                <a:spcPts val="4000"/>
              </a:lnSpc>
              <a:spcBef>
                <a:spcPct val="0"/>
              </a:spcBef>
              <a:buFont typeface="Wingdings" pitchFamily="2" charset="2"/>
              <a:buNone/>
            </a:pPr>
            <a:r>
              <a:rPr lang="en-US" altLang="zh-CN" sz="2400" b="1" smtClean="0">
                <a:latin typeface="宋体" pitchFamily="2" charset="-122"/>
                <a:ea typeface="宋体" pitchFamily="2" charset="-122"/>
              </a:rPr>
              <a:t>    (2)</a:t>
            </a:r>
            <a:r>
              <a:rPr lang="zh-CN" altLang="en-US" sz="2400" b="1" smtClean="0">
                <a:latin typeface="宋体" pitchFamily="2" charset="-122"/>
                <a:ea typeface="宋体" pitchFamily="2" charset="-122"/>
              </a:rPr>
              <a:t>不断创新能力</a:t>
            </a:r>
          </a:p>
          <a:p>
            <a:pPr>
              <a:lnSpc>
                <a:spcPts val="4000"/>
              </a:lnSpc>
              <a:spcBef>
                <a:spcPct val="0"/>
              </a:spcBef>
              <a:buFont typeface="Wingdings" pitchFamily="2" charset="2"/>
              <a:buNone/>
            </a:pPr>
            <a:r>
              <a:rPr lang="en-US" altLang="zh-CN" sz="2400" b="1" smtClean="0">
                <a:latin typeface="宋体" pitchFamily="2" charset="-122"/>
                <a:ea typeface="宋体" pitchFamily="2" charset="-122"/>
              </a:rPr>
              <a:t>    (3)</a:t>
            </a:r>
            <a:r>
              <a:rPr lang="zh-CN" altLang="en-US" sz="2400" b="1" smtClean="0">
                <a:latin typeface="宋体" pitchFamily="2" charset="-122"/>
                <a:ea typeface="宋体" pitchFamily="2" charset="-122"/>
              </a:rPr>
              <a:t>将科技成果转化为生产力的能力</a:t>
            </a:r>
            <a:r>
              <a:rPr lang="zh-CN" altLang="en-US" sz="2400" smtClean="0">
                <a:latin typeface="宋体" pitchFamily="2" charset="-122"/>
                <a:ea typeface="宋体" pitchFamily="2" charset="-122"/>
              </a:rPr>
              <a:t> </a:t>
            </a:r>
          </a:p>
          <a:p>
            <a:pPr>
              <a:lnSpc>
                <a:spcPts val="4000"/>
              </a:lnSpc>
              <a:spcBef>
                <a:spcPct val="0"/>
              </a:spcBef>
              <a:buFont typeface="Wingdings" pitchFamily="2" charset="2"/>
              <a:buNone/>
            </a:pPr>
            <a:r>
              <a:rPr lang="en-US" altLang="zh-CN" sz="2400" b="1" smtClean="0">
                <a:latin typeface="宋体" pitchFamily="2" charset="-122"/>
                <a:ea typeface="宋体" pitchFamily="2" charset="-122"/>
              </a:rPr>
              <a:t>    (4)</a:t>
            </a:r>
            <a:r>
              <a:rPr lang="zh-CN" altLang="en-US" sz="2400" b="1" smtClean="0">
                <a:latin typeface="宋体" pitchFamily="2" charset="-122"/>
                <a:ea typeface="宋体" pitchFamily="2" charset="-122"/>
              </a:rPr>
              <a:t>组织协调能力</a:t>
            </a:r>
          </a:p>
          <a:p>
            <a:pPr>
              <a:lnSpc>
                <a:spcPts val="4000"/>
              </a:lnSpc>
              <a:spcBef>
                <a:spcPct val="0"/>
              </a:spcBef>
              <a:buFont typeface="Wingdings" pitchFamily="2" charset="2"/>
              <a:buNone/>
            </a:pPr>
            <a:r>
              <a:rPr lang="en-US" altLang="zh-CN" sz="2400" b="1" smtClean="0">
                <a:latin typeface="宋体" pitchFamily="2" charset="-122"/>
                <a:ea typeface="宋体" pitchFamily="2" charset="-122"/>
              </a:rPr>
              <a:t>    (5)</a:t>
            </a:r>
            <a:r>
              <a:rPr lang="zh-CN" altLang="en-US" sz="2400" b="1" smtClean="0">
                <a:latin typeface="宋体" pitchFamily="2" charset="-122"/>
                <a:ea typeface="宋体" pitchFamily="2" charset="-122"/>
              </a:rPr>
              <a:t>应变能力</a:t>
            </a:r>
            <a:endParaRPr lang="en-US" altLang="zh-CN" sz="2400" b="1" smtClean="0">
              <a:latin typeface="宋体" pitchFamily="2" charset="-122"/>
              <a:ea typeface="宋体" pitchFamily="2" charset="-122"/>
            </a:endParaRPr>
          </a:p>
          <a:p>
            <a:pPr>
              <a:lnSpc>
                <a:spcPts val="4000"/>
              </a:lnSpc>
              <a:spcBef>
                <a:spcPct val="0"/>
              </a:spcBef>
              <a:buFont typeface="Wingdings" pitchFamily="2" charset="2"/>
              <a:buNone/>
            </a:pPr>
            <a:endParaRPr lang="en-US" altLang="zh-CN" sz="2400" smtClean="0">
              <a:latin typeface="宋体" pitchFamily="2" charset="-122"/>
              <a:ea typeface="宋体" pitchFamily="2" charset="-122"/>
            </a:endParaRPr>
          </a:p>
          <a:p>
            <a:endParaRPr lang="zh-CN" altLang="en-US" b="1" smtClean="0">
              <a:latin typeface="宋体" pitchFamily="2" charset="-122"/>
              <a:ea typeface="宋体"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457200" y="228600"/>
            <a:ext cx="8229600" cy="536575"/>
          </a:xfrm>
        </p:spPr>
        <p:txBody>
          <a:bodyPr/>
          <a:lstStyle/>
          <a:p>
            <a:endParaRPr lang="zh-CN" altLang="en-US" b="0" smtClean="0"/>
          </a:p>
        </p:txBody>
      </p:sp>
      <p:sp>
        <p:nvSpPr>
          <p:cNvPr id="70659" name="Rectangle 3"/>
          <p:cNvSpPr>
            <a:spLocks noGrp="1" noChangeArrowheads="1"/>
          </p:cNvSpPr>
          <p:nvPr>
            <p:ph type="body" idx="4294967295"/>
          </p:nvPr>
        </p:nvSpPr>
        <p:spPr>
          <a:xfrm>
            <a:off x="468313" y="549275"/>
            <a:ext cx="8229600" cy="5029200"/>
          </a:xfrm>
        </p:spPr>
        <p:txBody>
          <a:bodyPr/>
          <a:lstStyle/>
          <a:p>
            <a:r>
              <a:rPr lang="en-US" altLang="zh-CN" b="1" smtClean="0">
                <a:latin typeface="宋体" pitchFamily="2" charset="-122"/>
                <a:ea typeface="宋体" pitchFamily="2" charset="-122"/>
              </a:rPr>
              <a:t>6.5.3</a:t>
            </a:r>
            <a:r>
              <a:rPr lang="zh-CN" altLang="en-US" b="1" smtClean="0">
                <a:latin typeface="宋体" pitchFamily="2" charset="-122"/>
                <a:ea typeface="宋体" pitchFamily="2" charset="-122"/>
              </a:rPr>
              <a:t>战略选择过程</a:t>
            </a:r>
            <a:r>
              <a:rPr lang="zh-CN" altLang="en-US" smtClean="0">
                <a:latin typeface="宋体" pitchFamily="2" charset="-122"/>
                <a:ea typeface="宋体" pitchFamily="2" charset="-122"/>
              </a:rPr>
              <a:t> </a:t>
            </a:r>
          </a:p>
          <a:p>
            <a:endParaRPr lang="en-US" altLang="zh-CN"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smtClean="0">
                <a:latin typeface="宋体" pitchFamily="2" charset="-122"/>
                <a:ea typeface="宋体" pitchFamily="2" charset="-122"/>
              </a:rPr>
              <a:t>1.</a:t>
            </a:r>
            <a:r>
              <a:rPr lang="zh-CN" altLang="en-US" sz="2800" b="1" smtClean="0">
                <a:latin typeface="宋体" pitchFamily="2" charset="-122"/>
                <a:ea typeface="宋体" pitchFamily="2" charset="-122"/>
              </a:rPr>
              <a:t>企业对外部环境的依赖性影响</a:t>
            </a:r>
            <a:r>
              <a:rPr lang="zh-CN" altLang="en-US" sz="2800" smtClean="0">
                <a:latin typeface="宋体" pitchFamily="2" charset="-122"/>
                <a:ea typeface="宋体" pitchFamily="2" charset="-122"/>
              </a:rPr>
              <a:t> </a:t>
            </a:r>
            <a:endParaRPr lang="en-US" altLang="zh-CN" sz="28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smtClean="0">
                <a:latin typeface="宋体" pitchFamily="2" charset="-122"/>
                <a:ea typeface="宋体" pitchFamily="2" charset="-122"/>
              </a:rPr>
              <a:t>2.</a:t>
            </a:r>
            <a:r>
              <a:rPr lang="zh-CN" altLang="en-US" sz="2800" b="1" smtClean="0">
                <a:latin typeface="宋体" pitchFamily="2" charset="-122"/>
                <a:ea typeface="宋体" pitchFamily="2" charset="-122"/>
              </a:rPr>
              <a:t>管理者对待风险的态度</a:t>
            </a:r>
            <a:r>
              <a:rPr lang="zh-CN" altLang="en-US" sz="2800" smtClean="0">
                <a:latin typeface="宋体" pitchFamily="2" charset="-122"/>
                <a:ea typeface="宋体" pitchFamily="2" charset="-122"/>
              </a:rPr>
              <a:t> </a:t>
            </a:r>
            <a:endParaRPr lang="en-US" altLang="zh-CN" sz="28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smtClean="0">
                <a:latin typeface="宋体" pitchFamily="2" charset="-122"/>
                <a:ea typeface="宋体" pitchFamily="2" charset="-122"/>
              </a:rPr>
              <a:t>3.</a:t>
            </a:r>
            <a:r>
              <a:rPr lang="zh-CN" altLang="en-US" sz="2800" b="1" smtClean="0">
                <a:latin typeface="宋体" pitchFamily="2" charset="-122"/>
                <a:ea typeface="宋体" pitchFamily="2" charset="-122"/>
              </a:rPr>
              <a:t>企业过去战略的影响</a:t>
            </a:r>
            <a:r>
              <a:rPr lang="zh-CN" altLang="en-US" sz="2800" smtClean="0">
                <a:latin typeface="宋体" pitchFamily="2" charset="-122"/>
                <a:ea typeface="宋体" pitchFamily="2" charset="-122"/>
              </a:rPr>
              <a:t> </a:t>
            </a:r>
            <a:endParaRPr lang="en-US" altLang="zh-CN" sz="28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smtClean="0">
                <a:latin typeface="宋体" pitchFamily="2" charset="-122"/>
                <a:ea typeface="宋体" pitchFamily="2" charset="-122"/>
              </a:rPr>
              <a:t>4.</a:t>
            </a:r>
            <a:r>
              <a:rPr lang="zh-CN" altLang="en-US" sz="2800" b="1" smtClean="0">
                <a:latin typeface="宋体" pitchFamily="2" charset="-122"/>
                <a:ea typeface="宋体" pitchFamily="2" charset="-122"/>
              </a:rPr>
              <a:t>企业中的权力关系</a:t>
            </a:r>
          </a:p>
          <a:p>
            <a:pPr>
              <a:lnSpc>
                <a:spcPts val="4000"/>
              </a:lnSpc>
              <a:spcBef>
                <a:spcPct val="0"/>
              </a:spcBef>
              <a:buFont typeface="Wingdings" pitchFamily="2" charset="2"/>
              <a:buNone/>
            </a:pPr>
            <a:endParaRPr lang="en-US" altLang="zh-CN" sz="2800" smtClean="0">
              <a:latin typeface="宋体" pitchFamily="2" charset="-122"/>
              <a:ea typeface="宋体" pitchFamily="2" charset="-122"/>
            </a:endParaRPr>
          </a:p>
          <a:p>
            <a:endParaRPr lang="zh-CN" altLang="en-US" b="1" smtClean="0">
              <a:latin typeface="宋体" pitchFamily="2" charset="-122"/>
              <a:ea typeface="宋体"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p:txBody>
          <a:bodyPr/>
          <a:lstStyle/>
          <a:p>
            <a:r>
              <a:rPr lang="en-US" altLang="zh-CN" sz="4000" smtClean="0"/>
              <a:t>6. 6</a:t>
            </a:r>
            <a:r>
              <a:rPr lang="zh-CN" altLang="en-US" sz="4000" smtClean="0"/>
              <a:t>企业家</a:t>
            </a:r>
            <a:r>
              <a:rPr lang="zh-CN" altLang="en-US" smtClean="0"/>
              <a:t> </a:t>
            </a:r>
          </a:p>
        </p:txBody>
      </p:sp>
      <p:sp>
        <p:nvSpPr>
          <p:cNvPr id="71683" name="Rectangle 3"/>
          <p:cNvSpPr>
            <a:spLocks noGrp="1" noChangeArrowheads="1"/>
          </p:cNvSpPr>
          <p:nvPr>
            <p:ph type="body" idx="4294967295"/>
          </p:nvPr>
        </p:nvSpPr>
        <p:spPr/>
        <p:txBody>
          <a:bodyPr/>
          <a:lstStyle/>
          <a:p>
            <a:r>
              <a:rPr lang="en-US" altLang="zh-CN" b="1" smtClean="0">
                <a:latin typeface="宋体" pitchFamily="2" charset="-122"/>
                <a:ea typeface="宋体" pitchFamily="2" charset="-122"/>
              </a:rPr>
              <a:t>6.6.1</a:t>
            </a:r>
            <a:r>
              <a:rPr lang="zh-CN" altLang="en-US" b="1" smtClean="0">
                <a:latin typeface="宋体" pitchFamily="2" charset="-122"/>
                <a:ea typeface="宋体" pitchFamily="2" charset="-122"/>
              </a:rPr>
              <a:t>企业家的定义</a:t>
            </a:r>
          </a:p>
          <a:p>
            <a:pPr>
              <a:buFont typeface="Wingdings" pitchFamily="2" charset="2"/>
              <a:buNone/>
            </a:pPr>
            <a:r>
              <a:rPr lang="zh-CN" altLang="en-US" sz="2800" b="1" smtClean="0">
                <a:latin typeface="宋体" pitchFamily="2" charset="-122"/>
                <a:ea typeface="宋体" pitchFamily="2" charset="-122"/>
              </a:rPr>
              <a:t>     </a:t>
            </a:r>
            <a:r>
              <a:rPr lang="zh-CN" altLang="en-US" sz="2400" b="1" smtClean="0">
                <a:latin typeface="宋体" pitchFamily="2" charset="-122"/>
                <a:ea typeface="宋体" pitchFamily="2" charset="-122"/>
              </a:rPr>
              <a:t>我们把企业家定义为个人追求机会，通过创新满足需要，而不顾手中现有资源的活动过程</a:t>
            </a:r>
            <a:r>
              <a:rPr lang="zh-CN" altLang="en-US" sz="2800" b="1" smtClean="0">
                <a:latin typeface="宋体" pitchFamily="2" charset="-122"/>
                <a:ea typeface="宋体" pitchFamily="2" charset="-122"/>
              </a:rPr>
              <a:t>。</a:t>
            </a:r>
          </a:p>
          <a:p>
            <a:pPr>
              <a:buFont typeface="Wingdings" pitchFamily="2" charset="2"/>
              <a:buNone/>
            </a:pPr>
            <a:endParaRPr lang="zh-CN" altLang="en-US" sz="2800" smtClean="0">
              <a:latin typeface="宋体" pitchFamily="2" charset="-122"/>
              <a:ea typeface="宋体" pitchFamily="2" charset="-122"/>
            </a:endParaRPr>
          </a:p>
          <a:p>
            <a:r>
              <a:rPr lang="en-US" altLang="zh-CN" b="1" smtClean="0">
                <a:latin typeface="宋体" pitchFamily="2" charset="-122"/>
                <a:ea typeface="宋体" pitchFamily="2" charset="-122"/>
              </a:rPr>
              <a:t>6.6.2</a:t>
            </a:r>
            <a:r>
              <a:rPr lang="zh-CN" altLang="en-US" b="1" smtClean="0">
                <a:latin typeface="宋体" pitchFamily="2" charset="-122"/>
                <a:ea typeface="宋体" pitchFamily="2" charset="-122"/>
              </a:rPr>
              <a:t>企业家的特征</a:t>
            </a:r>
            <a:r>
              <a:rPr lang="zh-CN" altLang="en-US" sz="2800" smtClean="0">
                <a:latin typeface="宋体" pitchFamily="2" charset="-122"/>
                <a:ea typeface="宋体" pitchFamily="2" charset="-122"/>
              </a:rPr>
              <a:t> </a:t>
            </a:r>
            <a:endParaRPr lang="en-US" altLang="zh-CN" sz="2800" b="1" smtClean="0">
              <a:latin typeface="宋体" pitchFamily="2" charset="-122"/>
              <a:ea typeface="宋体" pitchFamily="2" charset="-122"/>
            </a:endParaRPr>
          </a:p>
          <a:p>
            <a:pPr>
              <a:lnSpc>
                <a:spcPts val="4000"/>
              </a:lnSpc>
              <a:spcBef>
                <a:spcPct val="0"/>
              </a:spcBef>
              <a:buFont typeface="Wingdings" pitchFamily="2" charset="2"/>
              <a:buNone/>
            </a:pPr>
            <a:r>
              <a:rPr lang="zh-CN" altLang="en-US" sz="2800" b="1" smtClean="0">
                <a:latin typeface="宋体" pitchFamily="2" charset="-122"/>
                <a:ea typeface="宋体" pitchFamily="2" charset="-122"/>
              </a:rPr>
              <a:t>     </a:t>
            </a:r>
            <a:r>
              <a:rPr lang="zh-CN" altLang="en-US" sz="2400" b="1" smtClean="0">
                <a:latin typeface="宋体" pitchFamily="2" charset="-122"/>
                <a:ea typeface="宋体" pitchFamily="2" charset="-122"/>
              </a:rPr>
              <a:t>他们趋向于独自担当解决问题、设定目标和依靠民努力实现目标的责任</a:t>
            </a:r>
            <a:r>
              <a:rPr lang="en-US" altLang="zh-CN" sz="2400" b="1" smtClean="0">
                <a:latin typeface="宋体" pitchFamily="2" charset="-122"/>
                <a:ea typeface="宋体" pitchFamily="2" charset="-122"/>
              </a:rPr>
              <a:t>;</a:t>
            </a:r>
            <a:r>
              <a:rPr lang="zh-CN" altLang="en-US" sz="2400" b="1" smtClean="0">
                <a:latin typeface="宋体" pitchFamily="2" charset="-122"/>
                <a:ea typeface="宋体" pitchFamily="2" charset="-122"/>
              </a:rPr>
              <a:t>他们崇尚独立和特别不喜欢被别人控制</a:t>
            </a:r>
            <a:r>
              <a:rPr lang="en-US" altLang="zh-CN" sz="2400" b="1" smtClean="0">
                <a:latin typeface="宋体" pitchFamily="2" charset="-122"/>
                <a:ea typeface="宋体" pitchFamily="2" charset="-122"/>
              </a:rPr>
              <a:t>;</a:t>
            </a:r>
            <a:r>
              <a:rPr lang="zh-CN" altLang="en-US" sz="2400" b="1" smtClean="0">
                <a:latin typeface="宋体" pitchFamily="2" charset="-122"/>
                <a:ea typeface="宋体" pitchFamily="2" charset="-122"/>
              </a:rPr>
              <a:t>虽然他们不怕承担风险，但他们决不盲目地冒险，他们更愿意冒那些他们认为能够控制结局的风险。</a:t>
            </a:r>
            <a:endParaRPr lang="en-US" altLang="zh-CN" sz="2400" b="1" smtClean="0">
              <a:latin typeface="宋体" pitchFamily="2" charset="-122"/>
              <a:ea typeface="宋体" pitchFamily="2" charset="-122"/>
            </a:endParaRPr>
          </a:p>
          <a:p>
            <a:pPr>
              <a:lnSpc>
                <a:spcPts val="4000"/>
              </a:lnSpc>
              <a:spcBef>
                <a:spcPct val="0"/>
              </a:spcBef>
              <a:buFont typeface="Wingdings" pitchFamily="2" charset="2"/>
              <a:buNone/>
            </a:pPr>
            <a:endParaRPr lang="en-US" altLang="zh-CN" sz="4000" smtClean="0"/>
          </a:p>
          <a:p>
            <a:endParaRPr lang="zh-CN" altLang="en-US" b="1" smtClean="0">
              <a:latin typeface="宋体" pitchFamily="2" charset="-122"/>
              <a:ea typeface="宋体"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4" name="Rectangle 4"/>
          <p:cNvSpPr>
            <a:spLocks noGrp="1" noChangeArrowheads="1"/>
          </p:cNvSpPr>
          <p:nvPr>
            <p:ph type="ctrTitle"/>
          </p:nvPr>
        </p:nvSpPr>
        <p:spPr>
          <a:xfrm>
            <a:off x="4648200" y="3787775"/>
            <a:ext cx="4110038" cy="885825"/>
          </a:xfrm>
        </p:spPr>
        <p:txBody>
          <a:bodyPr/>
          <a:lstStyle/>
          <a:p>
            <a:pPr algn="dist"/>
            <a:r>
              <a:rPr lang="en-US" altLang="zh-CN" sz="5500"/>
              <a:t>Thank You!</a:t>
            </a:r>
          </a:p>
        </p:txBody>
      </p:sp>
    </p:spTree>
    <p:extLst>
      <p:ext uri="{BB962C8B-B14F-4D97-AF65-F5344CB8AC3E}">
        <p14:creationId xmlns="" xmlns:p14="http://schemas.microsoft.com/office/powerpoint/2010/main" val="416777387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lstStyle/>
          <a:p>
            <a:r>
              <a:rPr lang="en-US" altLang="zh-CN" sz="4000" dirty="0" smtClean="0"/>
              <a:t>6. 1 </a:t>
            </a:r>
            <a:r>
              <a:rPr lang="zh-CN" altLang="en-US" sz="4000" dirty="0" smtClean="0"/>
              <a:t>战略管理概述</a:t>
            </a:r>
            <a:r>
              <a:rPr lang="zh-CN" altLang="en-US" dirty="0" smtClean="0"/>
              <a:t> </a:t>
            </a:r>
          </a:p>
        </p:txBody>
      </p:sp>
      <p:sp>
        <p:nvSpPr>
          <p:cNvPr id="12291" name="Rectangle 3"/>
          <p:cNvSpPr>
            <a:spLocks noGrp="1" noChangeArrowheads="1"/>
          </p:cNvSpPr>
          <p:nvPr>
            <p:ph type="body" idx="4294967295"/>
          </p:nvPr>
        </p:nvSpPr>
        <p:spPr>
          <a:xfrm>
            <a:off x="179388" y="1052513"/>
            <a:ext cx="8964612" cy="5616575"/>
          </a:xfrm>
        </p:spPr>
        <p:txBody>
          <a:bodyPr/>
          <a:lstStyle/>
          <a:p>
            <a:pPr>
              <a:lnSpc>
                <a:spcPct val="80000"/>
              </a:lnSpc>
            </a:pPr>
            <a:endParaRPr lang="en-US" altLang="zh-CN" sz="2800" b="1" dirty="0" smtClean="0">
              <a:latin typeface="宋体" pitchFamily="2" charset="-122"/>
              <a:ea typeface="宋体" pitchFamily="2" charset="-122"/>
            </a:endParaRPr>
          </a:p>
          <a:p>
            <a:pPr>
              <a:lnSpc>
                <a:spcPct val="80000"/>
              </a:lnSpc>
            </a:pPr>
            <a:r>
              <a:rPr lang="en-US" altLang="zh-CN" b="1" dirty="0" smtClean="0">
                <a:latin typeface="宋体" pitchFamily="2" charset="-122"/>
                <a:ea typeface="宋体" pitchFamily="2" charset="-122"/>
              </a:rPr>
              <a:t>6.1.1</a:t>
            </a:r>
            <a:r>
              <a:rPr lang="zh-CN" altLang="en-US" b="1" dirty="0" smtClean="0">
                <a:latin typeface="宋体" pitchFamily="2" charset="-122"/>
                <a:ea typeface="宋体" pitchFamily="2" charset="-122"/>
              </a:rPr>
              <a:t>战略管理的定义 </a:t>
            </a:r>
            <a:endParaRPr lang="en-US" altLang="zh-CN" b="1" dirty="0" smtClean="0">
              <a:latin typeface="宋体" pitchFamily="2" charset="-122"/>
              <a:ea typeface="宋体" pitchFamily="2" charset="-122"/>
            </a:endParaRPr>
          </a:p>
          <a:p>
            <a:pPr>
              <a:lnSpc>
                <a:spcPct val="80000"/>
              </a:lnSpc>
            </a:pPr>
            <a:endParaRPr lang="en-US" altLang="zh-CN" sz="1400" b="1" dirty="0" smtClean="0">
              <a:latin typeface="宋体" pitchFamily="2" charset="-122"/>
              <a:ea typeface="宋体" pitchFamily="2" charset="-122"/>
            </a:endParaRPr>
          </a:p>
          <a:p>
            <a:pPr>
              <a:lnSpc>
                <a:spcPct val="80000"/>
              </a:lnSpc>
            </a:pPr>
            <a:endParaRPr lang="en-US" altLang="zh-CN" sz="1400" b="1" dirty="0" smtClean="0">
              <a:latin typeface="宋体" pitchFamily="2" charset="-122"/>
              <a:ea typeface="宋体" pitchFamily="2" charset="-122"/>
            </a:endParaRPr>
          </a:p>
          <a:p>
            <a:pPr>
              <a:lnSpc>
                <a:spcPct val="80000"/>
              </a:lnSpc>
            </a:pPr>
            <a:endParaRPr lang="en-US" altLang="zh-CN" sz="1400" b="1" dirty="0" smtClean="0">
              <a:latin typeface="宋体" pitchFamily="2" charset="-122"/>
              <a:ea typeface="宋体" pitchFamily="2" charset="-122"/>
            </a:endParaRPr>
          </a:p>
          <a:p>
            <a:pPr>
              <a:lnSpc>
                <a:spcPct val="80000"/>
              </a:lnSpc>
            </a:pPr>
            <a:r>
              <a:rPr lang="zh-CN" altLang="zh-CN" sz="2800" dirty="0" smtClean="0"/>
              <a:t>战略广义是泛指重大的带有全局性和决定全局的计谋。</a:t>
            </a:r>
            <a:endParaRPr lang="en-US" altLang="zh-CN" sz="2800" dirty="0" smtClean="0"/>
          </a:p>
          <a:p>
            <a:pPr>
              <a:lnSpc>
                <a:spcPct val="80000"/>
              </a:lnSpc>
              <a:buNone/>
            </a:pPr>
            <a:endParaRPr lang="en-US" altLang="zh-CN" sz="2800" dirty="0" smtClean="0"/>
          </a:p>
          <a:p>
            <a:pPr>
              <a:lnSpc>
                <a:spcPct val="80000"/>
              </a:lnSpc>
            </a:pPr>
            <a:r>
              <a:rPr lang="zh-CN" altLang="zh-CN" sz="2800" dirty="0" smtClean="0"/>
              <a:t>战略（</a:t>
            </a:r>
            <a:r>
              <a:rPr lang="en-US" altLang="zh-CN" sz="2800" dirty="0" smtClean="0"/>
              <a:t>strategy</a:t>
            </a:r>
            <a:r>
              <a:rPr lang="zh-CN" altLang="zh-CN" sz="2800" dirty="0" smtClean="0"/>
              <a:t>）定义为实现组织目标的全面规划。战略管理是迎接企业机会与挑战的方法——一个全面和持续的过程，旨在制定和实施有效的战略。</a:t>
            </a:r>
            <a:endParaRPr lang="zh-CN" altLang="en-US" sz="2800" b="1" dirty="0" smtClean="0">
              <a:latin typeface="宋体" pitchFamily="2" charset="-122"/>
              <a:ea typeface="宋体"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idx="4294967295"/>
          </p:nvPr>
        </p:nvSpPr>
        <p:spPr>
          <a:xfrm>
            <a:off x="838200" y="304800"/>
            <a:ext cx="7543800" cy="1008062"/>
          </a:xfrm>
        </p:spPr>
        <p:txBody>
          <a:bodyPr/>
          <a:lstStyle/>
          <a:p>
            <a:r>
              <a:rPr lang="en-US" altLang="zh-CN" sz="3200" dirty="0" smtClean="0"/>
              <a:t>6. 1 </a:t>
            </a:r>
            <a:r>
              <a:rPr lang="zh-CN" altLang="en-US" sz="3200" dirty="0" smtClean="0"/>
              <a:t>战略管理概述 </a:t>
            </a:r>
          </a:p>
        </p:txBody>
      </p:sp>
      <p:sp>
        <p:nvSpPr>
          <p:cNvPr id="433155" name="Rectangle 1027"/>
          <p:cNvSpPr>
            <a:spLocks noGrp="1" noChangeArrowheads="1"/>
          </p:cNvSpPr>
          <p:nvPr>
            <p:ph type="body" idx="4294967295"/>
          </p:nvPr>
        </p:nvSpPr>
        <p:spPr>
          <a:xfrm>
            <a:off x="457200" y="1295400"/>
            <a:ext cx="7991475" cy="4830763"/>
          </a:xfrm>
        </p:spPr>
        <p:txBody>
          <a:bodyPr/>
          <a:lstStyle/>
          <a:p>
            <a:pPr>
              <a:lnSpc>
                <a:spcPct val="90000"/>
              </a:lnSpc>
              <a:buFontTx/>
              <a:buNone/>
              <a:defRPr/>
            </a:pPr>
            <a:r>
              <a:rPr lang="zh-CN" altLang="zh-CN" sz="2800" dirty="0" smtClean="0"/>
              <a:t>有效的正式战略包括三个构成成分：</a:t>
            </a:r>
            <a:endParaRPr lang="en-US" altLang="zh-CN" sz="2800" dirty="0" smtClean="0"/>
          </a:p>
          <a:p>
            <a:pPr>
              <a:lnSpc>
                <a:spcPct val="90000"/>
              </a:lnSpc>
              <a:buFontTx/>
              <a:buNone/>
              <a:defRPr/>
            </a:pPr>
            <a:endParaRPr lang="en-US" altLang="zh-CN" sz="2800" dirty="0" smtClean="0"/>
          </a:p>
          <a:p>
            <a:pPr>
              <a:lnSpc>
                <a:spcPct val="110000"/>
              </a:lnSpc>
              <a:buFont typeface="Wingdings" pitchFamily="2" charset="2"/>
              <a:buChar char="l"/>
              <a:defRPr/>
            </a:pPr>
            <a:r>
              <a:rPr lang="zh-CN" altLang="en-US" sz="2400" b="1" dirty="0" smtClean="0"/>
              <a:t>独特的竞争力</a:t>
            </a:r>
            <a:r>
              <a:rPr lang="en-US" altLang="zh-CN" sz="2400" b="1" dirty="0" smtClean="0"/>
              <a:t>(</a:t>
            </a:r>
            <a:r>
              <a:rPr lang="en-US" altLang="zh-CN" sz="2400" dirty="0" smtClean="0">
                <a:effectLst>
                  <a:outerShdw blurRad="38100" dist="38100" dir="2700000" algn="tl">
                    <a:srgbClr val="000000"/>
                  </a:outerShdw>
                </a:effectLst>
              </a:rPr>
              <a:t>Distinctive competence</a:t>
            </a:r>
            <a:r>
              <a:rPr lang="en-US" altLang="zh-CN" sz="2400" b="1" dirty="0" smtClean="0"/>
              <a:t>)</a:t>
            </a:r>
          </a:p>
          <a:p>
            <a:pPr lvl="1">
              <a:lnSpc>
                <a:spcPct val="90000"/>
              </a:lnSpc>
              <a:defRPr/>
            </a:pPr>
            <a:r>
              <a:rPr lang="zh-CN" altLang="en-US" sz="2400" dirty="0" smtClean="0"/>
              <a:t>组织在某一方面做得特别好</a:t>
            </a:r>
            <a:endParaRPr lang="en-US" altLang="zh-CN" sz="2400" dirty="0" smtClean="0"/>
          </a:p>
          <a:p>
            <a:pPr lvl="1">
              <a:lnSpc>
                <a:spcPct val="90000"/>
              </a:lnSpc>
              <a:defRPr/>
            </a:pPr>
            <a:endParaRPr lang="zh-CN" altLang="en-US" sz="2400" dirty="0" smtClean="0"/>
          </a:p>
          <a:p>
            <a:pPr>
              <a:lnSpc>
                <a:spcPct val="110000"/>
              </a:lnSpc>
              <a:buFont typeface="Wingdings" pitchFamily="2" charset="2"/>
              <a:buChar char="l"/>
              <a:defRPr/>
            </a:pPr>
            <a:r>
              <a:rPr lang="zh-CN" altLang="en-US" sz="2400" b="1" dirty="0" smtClean="0"/>
              <a:t>战略的范围（</a:t>
            </a:r>
            <a:r>
              <a:rPr lang="en-US" altLang="zh-CN" sz="2400" dirty="0" smtClean="0">
                <a:effectLst>
                  <a:outerShdw blurRad="38100" dist="38100" dir="2700000" algn="tl">
                    <a:srgbClr val="000000"/>
                  </a:outerShdw>
                </a:effectLst>
              </a:rPr>
              <a:t>Scope</a:t>
            </a:r>
            <a:r>
              <a:rPr lang="zh-CN" altLang="en-US" sz="2400" b="1" dirty="0" smtClean="0"/>
              <a:t>）</a:t>
            </a:r>
          </a:p>
          <a:p>
            <a:pPr lvl="1">
              <a:lnSpc>
                <a:spcPct val="90000"/>
              </a:lnSpc>
              <a:defRPr/>
            </a:pPr>
            <a:r>
              <a:rPr lang="zh-CN" altLang="en-US" sz="2400" dirty="0" smtClean="0"/>
              <a:t>即竞争力势力范围，组织在其中竞争的市场的区间</a:t>
            </a:r>
            <a:endParaRPr lang="en-US" altLang="zh-CN" sz="2400" dirty="0" smtClean="0"/>
          </a:p>
          <a:p>
            <a:pPr lvl="1">
              <a:lnSpc>
                <a:spcPct val="90000"/>
              </a:lnSpc>
              <a:defRPr/>
            </a:pPr>
            <a:endParaRPr lang="zh-CN" altLang="en-US" sz="2400" dirty="0" smtClean="0"/>
          </a:p>
          <a:p>
            <a:pPr>
              <a:lnSpc>
                <a:spcPct val="110000"/>
              </a:lnSpc>
              <a:buFont typeface="Wingdings" pitchFamily="2" charset="2"/>
              <a:buChar char="l"/>
              <a:defRPr/>
            </a:pPr>
            <a:r>
              <a:rPr lang="zh-CN" altLang="en-US" sz="2400" b="1" dirty="0" smtClean="0"/>
              <a:t>资源配置</a:t>
            </a:r>
            <a:r>
              <a:rPr lang="en-US" altLang="zh-CN" sz="2400" b="1" dirty="0" smtClean="0"/>
              <a:t>(</a:t>
            </a:r>
            <a:r>
              <a:rPr lang="en-US" altLang="zh-CN" sz="2400" dirty="0" smtClean="0">
                <a:effectLst>
                  <a:outerShdw blurRad="38100" dist="38100" dir="2700000" algn="tl">
                    <a:srgbClr val="000000"/>
                  </a:outerShdw>
                </a:effectLst>
              </a:rPr>
              <a:t>Resource deployment</a:t>
            </a:r>
            <a:r>
              <a:rPr lang="en-US" altLang="zh-CN" sz="2400" b="1" dirty="0" smtClean="0"/>
              <a:t>)</a:t>
            </a:r>
          </a:p>
          <a:p>
            <a:pPr lvl="1">
              <a:lnSpc>
                <a:spcPct val="90000"/>
              </a:lnSpc>
              <a:defRPr/>
            </a:pPr>
            <a:r>
              <a:rPr lang="zh-CN" altLang="en-US" sz="2400" dirty="0" smtClean="0"/>
              <a:t>如何在各个竞争领域中分配自己的资源</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33155">
                                            <p:txEl>
                                              <p:pRg st="2" end="2"/>
                                            </p:txEl>
                                          </p:spTgt>
                                        </p:tgtEl>
                                        <p:attrNameLst>
                                          <p:attrName>style.visibility</p:attrName>
                                        </p:attrNameLst>
                                      </p:cBhvr>
                                      <p:to>
                                        <p:strVal val="visible"/>
                                      </p:to>
                                    </p:set>
                                    <p:anim calcmode="lin" valueType="num">
                                      <p:cBhvr additive="base">
                                        <p:cTn id="7" dur="500" fill="hold"/>
                                        <p:tgtEl>
                                          <p:spTgt spid="43315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31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33155">
                                            <p:txEl>
                                              <p:pRg st="0" end="0"/>
                                            </p:txEl>
                                          </p:spTgt>
                                        </p:tgtEl>
                                        <p:attrNameLst>
                                          <p:attrName>style.visibility</p:attrName>
                                        </p:attrNameLst>
                                      </p:cBhvr>
                                      <p:to>
                                        <p:strVal val="visible"/>
                                      </p:to>
                                    </p:set>
                                    <p:anim calcmode="lin" valueType="num">
                                      <p:cBhvr additive="base">
                                        <p:cTn id="13" dur="500" fill="hold"/>
                                        <p:tgtEl>
                                          <p:spTgt spid="43315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31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33155">
                                            <p:txEl>
                                              <p:pRg st="3" end="3"/>
                                            </p:txEl>
                                          </p:spTgt>
                                        </p:tgtEl>
                                        <p:attrNameLst>
                                          <p:attrName>style.visibility</p:attrName>
                                        </p:attrNameLst>
                                      </p:cBhvr>
                                      <p:to>
                                        <p:strVal val="visible"/>
                                      </p:to>
                                    </p:set>
                                    <p:anim calcmode="lin" valueType="num">
                                      <p:cBhvr additive="base">
                                        <p:cTn id="19" dur="500" fill="hold"/>
                                        <p:tgtEl>
                                          <p:spTgt spid="43315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331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433155">
                                            <p:txEl>
                                              <p:pRg st="5" end="5"/>
                                            </p:txEl>
                                          </p:spTgt>
                                        </p:tgtEl>
                                        <p:attrNameLst>
                                          <p:attrName>style.visibility</p:attrName>
                                        </p:attrNameLst>
                                      </p:cBhvr>
                                      <p:to>
                                        <p:strVal val="visible"/>
                                      </p:to>
                                    </p:set>
                                    <p:anim calcmode="lin" valueType="num">
                                      <p:cBhvr additive="base">
                                        <p:cTn id="25" dur="500" fill="hold"/>
                                        <p:tgtEl>
                                          <p:spTgt spid="43315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315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433155">
                                            <p:txEl>
                                              <p:pRg st="6" end="6"/>
                                            </p:txEl>
                                          </p:spTgt>
                                        </p:tgtEl>
                                        <p:attrNameLst>
                                          <p:attrName>style.visibility</p:attrName>
                                        </p:attrNameLst>
                                      </p:cBhvr>
                                      <p:to>
                                        <p:strVal val="visible"/>
                                      </p:to>
                                    </p:set>
                                    <p:anim calcmode="lin" valueType="num">
                                      <p:cBhvr additive="base">
                                        <p:cTn id="31" dur="500" fill="hold"/>
                                        <p:tgtEl>
                                          <p:spTgt spid="43315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3315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433155">
                                            <p:txEl>
                                              <p:pRg st="8" end="8"/>
                                            </p:txEl>
                                          </p:spTgt>
                                        </p:tgtEl>
                                        <p:attrNameLst>
                                          <p:attrName>style.visibility</p:attrName>
                                        </p:attrNameLst>
                                      </p:cBhvr>
                                      <p:to>
                                        <p:strVal val="visible"/>
                                      </p:to>
                                    </p:set>
                                    <p:anim calcmode="lin" valueType="num">
                                      <p:cBhvr additive="base">
                                        <p:cTn id="37" dur="500" fill="hold"/>
                                        <p:tgtEl>
                                          <p:spTgt spid="43315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3315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433155">
                                            <p:txEl>
                                              <p:pRg st="9" end="9"/>
                                            </p:txEl>
                                          </p:spTgt>
                                        </p:tgtEl>
                                        <p:attrNameLst>
                                          <p:attrName>style.visibility</p:attrName>
                                        </p:attrNameLst>
                                      </p:cBhvr>
                                      <p:to>
                                        <p:strVal val="visible"/>
                                      </p:to>
                                    </p:set>
                                    <p:anim calcmode="lin" valueType="num">
                                      <p:cBhvr additive="base">
                                        <p:cTn id="43" dur="500" fill="hold"/>
                                        <p:tgtEl>
                                          <p:spTgt spid="43315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3315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altLang="zh-CN" sz="4000" dirty="0" smtClean="0"/>
              <a:t>6. 1 </a:t>
            </a:r>
            <a:r>
              <a:rPr lang="zh-CN" altLang="en-US" sz="4000" dirty="0" smtClean="0"/>
              <a:t>战略管理概述 </a:t>
            </a:r>
            <a:endParaRPr lang="zh-CN" altLang="en-US" sz="4000" b="0" dirty="0" smtClean="0"/>
          </a:p>
        </p:txBody>
      </p:sp>
      <p:sp>
        <p:nvSpPr>
          <p:cNvPr id="14339" name="Rectangle 3"/>
          <p:cNvSpPr>
            <a:spLocks noGrp="1" noChangeArrowheads="1"/>
          </p:cNvSpPr>
          <p:nvPr>
            <p:ph type="body" idx="4294967295"/>
          </p:nvPr>
        </p:nvSpPr>
        <p:spPr>
          <a:xfrm>
            <a:off x="457200" y="1154113"/>
            <a:ext cx="8229600" cy="5703887"/>
          </a:xfrm>
        </p:spPr>
        <p:txBody>
          <a:bodyPr/>
          <a:lstStyle/>
          <a:p>
            <a:r>
              <a:rPr lang="en-US" altLang="zh-CN" b="1" dirty="0" smtClean="0">
                <a:latin typeface="宋体" pitchFamily="2" charset="-122"/>
                <a:ea typeface="宋体" pitchFamily="2" charset="-122"/>
              </a:rPr>
              <a:t>6.1.2</a:t>
            </a:r>
            <a:r>
              <a:rPr lang="zh-CN" altLang="en-US" b="1" dirty="0" smtClean="0">
                <a:latin typeface="宋体" pitchFamily="2" charset="-122"/>
                <a:ea typeface="宋体" pitchFamily="2" charset="-122"/>
              </a:rPr>
              <a:t>企业战略的特征</a:t>
            </a:r>
            <a:r>
              <a:rPr lang="zh-CN" altLang="en-US" dirty="0" smtClean="0"/>
              <a:t> </a:t>
            </a:r>
            <a:endParaRPr lang="en-US" altLang="zh-CN" sz="36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1.</a:t>
            </a:r>
            <a:r>
              <a:rPr lang="zh-CN" altLang="en-US" sz="2400" b="1" dirty="0" smtClean="0">
                <a:latin typeface="宋体" pitchFamily="2" charset="-122"/>
                <a:ea typeface="宋体" pitchFamily="2" charset="-122"/>
              </a:rPr>
              <a:t>企业战略具有全局性 </a:t>
            </a:r>
            <a:endParaRPr lang="en-US" altLang="zh-CN" sz="24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2.</a:t>
            </a:r>
            <a:r>
              <a:rPr lang="zh-CN" altLang="en-US" sz="2400" b="1" dirty="0" smtClean="0">
                <a:latin typeface="宋体" pitchFamily="2" charset="-122"/>
                <a:ea typeface="宋体" pitchFamily="2" charset="-122"/>
              </a:rPr>
              <a:t>企业战略具有长远性 </a:t>
            </a:r>
            <a:endParaRPr lang="en-US" altLang="zh-CN" sz="24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3.</a:t>
            </a:r>
            <a:r>
              <a:rPr lang="zh-CN" altLang="en-US" sz="2400" b="1" dirty="0" smtClean="0">
                <a:latin typeface="宋体" pitchFamily="2" charset="-122"/>
                <a:ea typeface="宋体" pitchFamily="2" charset="-122"/>
              </a:rPr>
              <a:t>企业战略具有指导性 </a:t>
            </a:r>
            <a:endParaRPr lang="en-US" altLang="zh-CN" sz="24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4.</a:t>
            </a:r>
            <a:r>
              <a:rPr lang="zh-CN" altLang="en-US" sz="2400" b="1" dirty="0" smtClean="0">
                <a:latin typeface="宋体" pitchFamily="2" charset="-122"/>
                <a:ea typeface="宋体" pitchFamily="2" charset="-122"/>
              </a:rPr>
              <a:t>企业战略具有竞争性 </a:t>
            </a: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5.</a:t>
            </a:r>
            <a:r>
              <a:rPr lang="zh-CN" altLang="en-US" sz="2400" b="1" dirty="0" smtClean="0">
                <a:latin typeface="宋体" pitchFamily="2" charset="-122"/>
                <a:ea typeface="宋体" pitchFamily="2" charset="-122"/>
              </a:rPr>
              <a:t>企业战略具有风险性 </a:t>
            </a: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6.</a:t>
            </a:r>
            <a:r>
              <a:rPr lang="zh-CN" altLang="en-US" sz="2400" b="1" dirty="0" smtClean="0">
                <a:latin typeface="宋体" pitchFamily="2" charset="-122"/>
                <a:ea typeface="宋体" pitchFamily="2" charset="-122"/>
              </a:rPr>
              <a:t>企业战略具有创新性 </a:t>
            </a: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7.</a:t>
            </a:r>
            <a:r>
              <a:rPr lang="zh-CN" altLang="en-US" sz="2400" b="1" dirty="0" smtClean="0">
                <a:latin typeface="宋体" pitchFamily="2" charset="-122"/>
                <a:ea typeface="宋体" pitchFamily="2" charset="-122"/>
              </a:rPr>
              <a:t>企业战略具有相对稳定性 </a:t>
            </a: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8.</a:t>
            </a:r>
            <a:r>
              <a:rPr lang="zh-CN" altLang="en-US" sz="2400" b="1" dirty="0" smtClean="0">
                <a:latin typeface="宋体" pitchFamily="2" charset="-122"/>
                <a:ea typeface="宋体" pitchFamily="2" charset="-122"/>
              </a:rPr>
              <a:t>企业战略必须与企业管理模式相适应 </a:t>
            </a:r>
          </a:p>
          <a:p>
            <a:pPr>
              <a:lnSpc>
                <a:spcPts val="4000"/>
              </a:lnSpc>
              <a:spcBef>
                <a:spcPct val="0"/>
              </a:spcBef>
              <a:buFont typeface="Wingdings" pitchFamily="2" charset="2"/>
              <a:buChar char="Ø"/>
            </a:pPr>
            <a:r>
              <a:rPr lang="en-US" altLang="zh-CN" sz="2400" b="1" dirty="0" smtClean="0">
                <a:latin typeface="宋体" pitchFamily="2" charset="-122"/>
                <a:ea typeface="宋体" pitchFamily="2" charset="-122"/>
              </a:rPr>
              <a:t>9.</a:t>
            </a:r>
            <a:r>
              <a:rPr lang="zh-CN" altLang="en-US" sz="2400" b="1" dirty="0" smtClean="0">
                <a:latin typeface="宋体" pitchFamily="2" charset="-122"/>
                <a:ea typeface="宋体" pitchFamily="2" charset="-122"/>
              </a:rPr>
              <a:t>企业战略应与战术、策略、方法、手段相适应 </a:t>
            </a:r>
          </a:p>
          <a:p>
            <a:pPr>
              <a:lnSpc>
                <a:spcPts val="4000"/>
              </a:lnSpc>
              <a:spcBef>
                <a:spcPct val="0"/>
              </a:spcBef>
              <a:buFont typeface="Wingdings" pitchFamily="2" charset="2"/>
              <a:buNone/>
            </a:pPr>
            <a:endParaRPr lang="en-US" altLang="zh-CN" sz="2400" b="1" dirty="0" smtClean="0">
              <a:latin typeface="宋体" pitchFamily="2" charset="-122"/>
              <a:ea typeface="宋体" pitchFamily="2" charset="-122"/>
            </a:endParaRPr>
          </a:p>
          <a:p>
            <a:endParaRPr lang="zh-CN" altLang="en-US" b="1" dirty="0" smtClean="0">
              <a:latin typeface="宋体" pitchFamily="2" charset="-122"/>
              <a:ea typeface="宋体" pitchFamily="2" charset="-122"/>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r>
              <a:rPr lang="en-US" altLang="zh-CN" sz="4000" dirty="0" smtClean="0"/>
              <a:t>6.2</a:t>
            </a:r>
            <a:r>
              <a:rPr lang="zh-CN" altLang="zh-CN" sz="4000" dirty="0" smtClean="0"/>
              <a:t>战略管理的过程</a:t>
            </a:r>
            <a:endParaRPr lang="zh-CN" altLang="en-US" dirty="0" smtClean="0"/>
          </a:p>
        </p:txBody>
      </p:sp>
      <p:sp>
        <p:nvSpPr>
          <p:cNvPr id="15363" name="Rectangle 3"/>
          <p:cNvSpPr>
            <a:spLocks noGrp="1" noChangeArrowheads="1"/>
          </p:cNvSpPr>
          <p:nvPr>
            <p:ph type="body" idx="4294967295"/>
          </p:nvPr>
        </p:nvSpPr>
        <p:spPr>
          <a:xfrm>
            <a:off x="468313" y="765175"/>
            <a:ext cx="8229600" cy="5245100"/>
          </a:xfrm>
        </p:spPr>
        <p:txBody>
          <a:bodyPr/>
          <a:lstStyle/>
          <a:p>
            <a:pPr>
              <a:buFont typeface="Wingdings" pitchFamily="2" charset="2"/>
              <a:buNone/>
            </a:pPr>
            <a:endParaRPr lang="en-US" altLang="zh-CN" sz="36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确定组织的愿景和使命，当前的目标和战略 </a:t>
            </a:r>
            <a:endParaRPr lang="en-US" altLang="zh-CN" sz="28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分析环境 </a:t>
            </a:r>
            <a:endParaRPr lang="en-US" altLang="zh-CN" sz="28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3.</a:t>
            </a:r>
            <a:r>
              <a:rPr lang="zh-CN" altLang="en-US" sz="2800" b="1" dirty="0" smtClean="0">
                <a:latin typeface="宋体" pitchFamily="2" charset="-122"/>
                <a:ea typeface="宋体" pitchFamily="2" charset="-122"/>
              </a:rPr>
              <a:t>发现机会和威胁 </a:t>
            </a:r>
            <a:endParaRPr lang="en-US" altLang="zh-CN" sz="28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4.</a:t>
            </a:r>
            <a:r>
              <a:rPr lang="zh-CN" altLang="en-US" sz="2800" b="1" dirty="0" smtClean="0">
                <a:latin typeface="宋体" pitchFamily="2" charset="-122"/>
                <a:ea typeface="宋体" pitchFamily="2" charset="-122"/>
              </a:rPr>
              <a:t>分析组织的资源 </a:t>
            </a: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5.</a:t>
            </a:r>
            <a:r>
              <a:rPr lang="zh-CN" altLang="en-US" sz="2800" b="1" dirty="0" smtClean="0">
                <a:latin typeface="宋体" pitchFamily="2" charset="-122"/>
                <a:ea typeface="宋体" pitchFamily="2" charset="-122"/>
              </a:rPr>
              <a:t>识别优势和劣势 </a:t>
            </a: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6.</a:t>
            </a:r>
            <a:r>
              <a:rPr lang="zh-CN" altLang="en-US" sz="2800" b="1" dirty="0" smtClean="0">
                <a:latin typeface="宋体" pitchFamily="2" charset="-122"/>
                <a:ea typeface="宋体" pitchFamily="2" charset="-122"/>
              </a:rPr>
              <a:t>重新评价组织的宗旨和目标 </a:t>
            </a: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7.</a:t>
            </a:r>
            <a:r>
              <a:rPr lang="zh-CN" altLang="en-US" sz="2800" b="1" dirty="0" smtClean="0">
                <a:latin typeface="宋体" pitchFamily="2" charset="-122"/>
                <a:ea typeface="宋体" pitchFamily="2" charset="-122"/>
              </a:rPr>
              <a:t>制定战略 </a:t>
            </a: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8.</a:t>
            </a:r>
            <a:r>
              <a:rPr lang="zh-CN" altLang="en-US" sz="2800" b="1" dirty="0" smtClean="0">
                <a:latin typeface="宋体" pitchFamily="2" charset="-122"/>
                <a:ea typeface="宋体" pitchFamily="2" charset="-122"/>
              </a:rPr>
              <a:t>实施战略 </a:t>
            </a: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9.</a:t>
            </a:r>
            <a:r>
              <a:rPr lang="zh-CN" altLang="en-US" sz="2800" b="1" dirty="0" smtClean="0">
                <a:latin typeface="宋体" pitchFamily="2" charset="-122"/>
                <a:ea typeface="宋体" pitchFamily="2" charset="-122"/>
              </a:rPr>
              <a:t>评价结果 </a:t>
            </a:r>
            <a:endParaRPr lang="en-US" altLang="zh-CN" sz="2800" b="1" dirty="0" smtClean="0">
              <a:latin typeface="宋体" pitchFamily="2" charset="-122"/>
              <a:ea typeface="宋体" pitchFamily="2" charset="-122"/>
            </a:endParaRPr>
          </a:p>
          <a:p>
            <a:endParaRPr lang="zh-CN" altLang="en-US" sz="2800" b="1" dirty="0" smtClean="0">
              <a:latin typeface="宋体" pitchFamily="2" charset="-122"/>
              <a:ea typeface="宋体"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lstStyle/>
          <a:p>
            <a:r>
              <a:rPr lang="en-US" altLang="zh-CN" sz="4000" dirty="0" smtClean="0"/>
              <a:t>6.2</a:t>
            </a:r>
            <a:r>
              <a:rPr lang="zh-CN" altLang="zh-CN" sz="4000" dirty="0" smtClean="0"/>
              <a:t>战略管理的过程</a:t>
            </a:r>
            <a:endParaRPr lang="zh-CN" altLang="en-US" sz="4000" b="0" dirty="0" smtClean="0"/>
          </a:p>
        </p:txBody>
      </p:sp>
      <p:sp>
        <p:nvSpPr>
          <p:cNvPr id="16387" name="Rectangle 3"/>
          <p:cNvSpPr>
            <a:spLocks noGrp="1" noChangeArrowheads="1"/>
          </p:cNvSpPr>
          <p:nvPr>
            <p:ph type="body" idx="4294967295"/>
          </p:nvPr>
        </p:nvSpPr>
        <p:spPr>
          <a:xfrm>
            <a:off x="430213" y="1384300"/>
            <a:ext cx="8713787" cy="5473700"/>
          </a:xfrm>
        </p:spPr>
        <p:txBody>
          <a:bodyPr/>
          <a:lstStyle/>
          <a:p>
            <a:pPr>
              <a:lnSpc>
                <a:spcPct val="80000"/>
              </a:lnSpc>
            </a:pPr>
            <a:r>
              <a:rPr lang="en-US" altLang="zh-CN" b="1" dirty="0" smtClean="0">
                <a:latin typeface="宋体" pitchFamily="2" charset="-122"/>
                <a:ea typeface="宋体" pitchFamily="2" charset="-122"/>
              </a:rPr>
              <a:t>6.2.1</a:t>
            </a:r>
            <a:r>
              <a:rPr lang="zh-CN" altLang="en-US" b="1" dirty="0" smtClean="0">
                <a:latin typeface="宋体" pitchFamily="2" charset="-122"/>
                <a:ea typeface="宋体" pitchFamily="2" charset="-122"/>
              </a:rPr>
              <a:t>愿景和使命陈述</a:t>
            </a:r>
            <a:r>
              <a:rPr lang="zh-CN" altLang="en-US" sz="2000" dirty="0" smtClean="0"/>
              <a:t> </a:t>
            </a:r>
            <a:endParaRPr lang="en-US" altLang="zh-CN" sz="24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企业愿景 </a:t>
            </a:r>
          </a:p>
          <a:p>
            <a:pPr>
              <a:lnSpc>
                <a:spcPts val="4000"/>
              </a:lnSpc>
              <a:spcBef>
                <a:spcPct val="0"/>
              </a:spcBef>
              <a:buFont typeface="Wingdings" pitchFamily="2" charset="2"/>
              <a:buNone/>
            </a:pPr>
            <a:r>
              <a:rPr lang="zh-CN" altLang="en-US" sz="2000" b="1" dirty="0" smtClean="0">
                <a:latin typeface="宋体" pitchFamily="2" charset="-122"/>
                <a:ea typeface="宋体" pitchFamily="2" charset="-122"/>
              </a:rPr>
              <a:t>      </a:t>
            </a:r>
            <a:r>
              <a:rPr lang="zh-CN" altLang="en-US" sz="2400" b="1" dirty="0" smtClean="0">
                <a:latin typeface="宋体" pitchFamily="2" charset="-122"/>
                <a:ea typeface="宋体" pitchFamily="2" charset="-122"/>
              </a:rPr>
              <a:t>企业愿景是企业家的立场和信仰，是企业最高管理者头脑中的一种概念，是这些最高管理者对企业未来的设想。</a:t>
            </a:r>
            <a:r>
              <a:rPr lang="zh-CN" altLang="en-US" sz="2000" b="1" dirty="0" smtClean="0">
                <a:latin typeface="宋体" pitchFamily="2" charset="-122"/>
                <a:ea typeface="宋体" pitchFamily="2" charset="-122"/>
              </a:rPr>
              <a:t> </a:t>
            </a:r>
            <a:endParaRPr lang="en-US" altLang="zh-CN" sz="20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企业使命 </a:t>
            </a:r>
          </a:p>
          <a:p>
            <a:pPr>
              <a:lnSpc>
                <a:spcPts val="4000"/>
              </a:lnSpc>
              <a:spcBef>
                <a:spcPct val="0"/>
              </a:spcBef>
              <a:buFont typeface="Wingdings" pitchFamily="2" charset="2"/>
              <a:buNone/>
            </a:pPr>
            <a:r>
              <a:rPr lang="zh-CN" altLang="en-US" sz="2000" b="1" dirty="0" smtClean="0">
                <a:latin typeface="宋体" pitchFamily="2" charset="-122"/>
                <a:ea typeface="宋体" pitchFamily="2" charset="-122"/>
              </a:rPr>
              <a:t>      </a:t>
            </a:r>
            <a:r>
              <a:rPr lang="zh-CN" altLang="en-US" sz="2400" b="1" dirty="0" smtClean="0">
                <a:latin typeface="宋体" pitchFamily="2" charset="-122"/>
                <a:ea typeface="宋体" pitchFamily="2" charset="-122"/>
              </a:rPr>
              <a:t>企业使命是企业生产经营的哲学定位，也就是经营观念。企业确定的使命为企业确立了一个经营的基本指导思想、原则、方向、经营哲学等，它不是企业具体的战略目标，或者是抽象地存在，不一定表述为文字，但影响经营者的决策和思维。</a:t>
            </a:r>
            <a:r>
              <a:rPr lang="zh-CN" altLang="en-US" sz="2400" dirty="0" smtClean="0">
                <a:latin typeface="宋体" pitchFamily="2" charset="-122"/>
                <a:ea typeface="宋体" pitchFamily="2" charset="-122"/>
              </a:rPr>
              <a:t> </a:t>
            </a:r>
            <a:endParaRPr lang="en-US" altLang="zh-CN" sz="2400" b="1" dirty="0" smtClean="0">
              <a:latin typeface="宋体" pitchFamily="2" charset="-122"/>
              <a:ea typeface="宋体" pitchFamily="2" charset="-122"/>
            </a:endParaRPr>
          </a:p>
          <a:p>
            <a:pPr>
              <a:lnSpc>
                <a:spcPts val="4000"/>
              </a:lnSpc>
              <a:spcBef>
                <a:spcPct val="0"/>
              </a:spcBef>
              <a:buFont typeface="Wingdings" pitchFamily="2" charset="2"/>
              <a:buNone/>
            </a:pPr>
            <a:endParaRPr lang="en-US" altLang="zh-CN" sz="2400" dirty="0" smtClean="0">
              <a:latin typeface="宋体" pitchFamily="2" charset="-122"/>
              <a:ea typeface="宋体" pitchFamily="2" charset="-122"/>
            </a:endParaRPr>
          </a:p>
          <a:p>
            <a:pPr>
              <a:lnSpc>
                <a:spcPct val="80000"/>
              </a:lnSpc>
            </a:pPr>
            <a:endParaRPr lang="zh-CN" altLang="en-US" sz="2000" b="1" dirty="0" smtClean="0">
              <a:latin typeface="宋体" pitchFamily="2" charset="-122"/>
              <a:ea typeface="宋体"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r>
              <a:rPr lang="en-US" altLang="zh-CN" sz="4000" dirty="0" smtClean="0"/>
              <a:t>6.2</a:t>
            </a:r>
            <a:r>
              <a:rPr lang="zh-CN" altLang="zh-CN" sz="4000" dirty="0" smtClean="0"/>
              <a:t>战略管理的过程</a:t>
            </a:r>
            <a:endParaRPr lang="zh-CN" altLang="en-US" sz="4000" b="0" dirty="0" smtClean="0"/>
          </a:p>
        </p:txBody>
      </p:sp>
      <p:sp>
        <p:nvSpPr>
          <p:cNvPr id="20483" name="Rectangle 3"/>
          <p:cNvSpPr>
            <a:spLocks noGrp="1" noChangeArrowheads="1"/>
          </p:cNvSpPr>
          <p:nvPr>
            <p:ph type="body" idx="4294967295"/>
          </p:nvPr>
        </p:nvSpPr>
        <p:spPr>
          <a:xfrm>
            <a:off x="609600" y="1295400"/>
            <a:ext cx="8229600" cy="5029200"/>
          </a:xfrm>
        </p:spPr>
        <p:txBody>
          <a:bodyPr/>
          <a:lstStyle/>
          <a:p>
            <a:r>
              <a:rPr lang="en-US" altLang="zh-CN" b="1" dirty="0" smtClean="0">
                <a:latin typeface="宋体" pitchFamily="2" charset="-122"/>
                <a:ea typeface="宋体" pitchFamily="2" charset="-122"/>
              </a:rPr>
              <a:t>6.2.2</a:t>
            </a:r>
            <a:r>
              <a:rPr lang="zh-CN" altLang="en-US" b="1" dirty="0" smtClean="0">
                <a:latin typeface="宋体" pitchFamily="2" charset="-122"/>
                <a:ea typeface="宋体" pitchFamily="2" charset="-122"/>
              </a:rPr>
              <a:t>战略环境分析</a:t>
            </a: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外部一般环境</a:t>
            </a:r>
            <a:r>
              <a:rPr lang="zh-CN" altLang="en-US" sz="2400" b="1" dirty="0" smtClean="0">
                <a:latin typeface="宋体" pitchFamily="2" charset="-122"/>
                <a:ea typeface="宋体" pitchFamily="2" charset="-122"/>
              </a:rPr>
              <a:t> </a:t>
            </a:r>
          </a:p>
          <a:p>
            <a:pPr>
              <a:lnSpc>
                <a:spcPts val="4000"/>
              </a:lnSpc>
              <a:spcBef>
                <a:spcPct val="0"/>
              </a:spcBef>
              <a:buFont typeface="Wingdings" pitchFamily="2" charset="2"/>
              <a:buNone/>
            </a:pPr>
            <a:r>
              <a:rPr lang="en-US" altLang="zh-CN" sz="2400" b="1" dirty="0" smtClean="0">
                <a:latin typeface="宋体" pitchFamily="2" charset="-122"/>
                <a:ea typeface="宋体" pitchFamily="2" charset="-122"/>
              </a:rPr>
              <a:t>    (1)</a:t>
            </a:r>
            <a:r>
              <a:rPr lang="zh-CN" altLang="en-US" sz="2400" b="1" dirty="0" smtClean="0">
                <a:latin typeface="宋体" pitchFamily="2" charset="-122"/>
                <a:ea typeface="宋体" pitchFamily="2" charset="-122"/>
              </a:rPr>
              <a:t>政治环境 </a:t>
            </a:r>
          </a:p>
          <a:p>
            <a:pPr>
              <a:lnSpc>
                <a:spcPts val="4000"/>
              </a:lnSpc>
              <a:spcBef>
                <a:spcPct val="0"/>
              </a:spcBef>
              <a:buFont typeface="Wingdings" pitchFamily="2" charset="2"/>
              <a:buNone/>
            </a:pPr>
            <a:r>
              <a:rPr lang="en-US" altLang="zh-CN" sz="2400" b="1" dirty="0" smtClean="0">
                <a:latin typeface="宋体" pitchFamily="2" charset="-122"/>
                <a:ea typeface="宋体" pitchFamily="2" charset="-122"/>
              </a:rPr>
              <a:t>    (2)</a:t>
            </a:r>
            <a:r>
              <a:rPr lang="zh-CN" altLang="en-US" sz="2400" b="1" dirty="0" smtClean="0">
                <a:latin typeface="宋体" pitchFamily="2" charset="-122"/>
                <a:ea typeface="宋体" pitchFamily="2" charset="-122"/>
              </a:rPr>
              <a:t>社会环境 </a:t>
            </a:r>
          </a:p>
          <a:p>
            <a:pPr>
              <a:lnSpc>
                <a:spcPts val="4000"/>
              </a:lnSpc>
              <a:spcBef>
                <a:spcPct val="0"/>
              </a:spcBef>
              <a:buFont typeface="Wingdings" pitchFamily="2" charset="2"/>
              <a:buNone/>
            </a:pPr>
            <a:r>
              <a:rPr lang="en-US" altLang="zh-CN" sz="2400" b="1" dirty="0" smtClean="0">
                <a:latin typeface="宋体" pitchFamily="2" charset="-122"/>
                <a:ea typeface="宋体" pitchFamily="2" charset="-122"/>
              </a:rPr>
              <a:t>    (3)</a:t>
            </a:r>
            <a:r>
              <a:rPr lang="zh-CN" altLang="en-US" sz="2400" b="1" dirty="0" smtClean="0">
                <a:latin typeface="宋体" pitchFamily="2" charset="-122"/>
                <a:ea typeface="宋体" pitchFamily="2" charset="-122"/>
              </a:rPr>
              <a:t>经济环境 </a:t>
            </a:r>
          </a:p>
          <a:p>
            <a:pPr>
              <a:lnSpc>
                <a:spcPts val="4000"/>
              </a:lnSpc>
              <a:spcBef>
                <a:spcPct val="0"/>
              </a:spcBef>
              <a:buFont typeface="Wingdings" pitchFamily="2" charset="2"/>
              <a:buNone/>
            </a:pPr>
            <a:r>
              <a:rPr lang="en-US" altLang="zh-CN" sz="2400" b="1" dirty="0" smtClean="0">
                <a:latin typeface="宋体" pitchFamily="2" charset="-122"/>
                <a:ea typeface="宋体" pitchFamily="2" charset="-122"/>
              </a:rPr>
              <a:t>    (4)</a:t>
            </a:r>
            <a:r>
              <a:rPr lang="zh-CN" altLang="en-US" sz="2400" b="1" dirty="0" smtClean="0">
                <a:latin typeface="宋体" pitchFamily="2" charset="-122"/>
                <a:ea typeface="宋体" pitchFamily="2" charset="-122"/>
              </a:rPr>
              <a:t>技术环境 </a:t>
            </a:r>
            <a:endParaRPr lang="en-US" altLang="zh-CN" sz="2400" b="1" dirty="0"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行业环境</a:t>
            </a:r>
          </a:p>
          <a:p>
            <a:pPr>
              <a:lnSpc>
                <a:spcPts val="4000"/>
              </a:lnSpc>
              <a:spcBef>
                <a:spcPct val="0"/>
              </a:spcBef>
              <a:buFont typeface="Wingdings" pitchFamily="2" charset="2"/>
              <a:buNone/>
            </a:pPr>
            <a:r>
              <a:rPr lang="en-US" altLang="zh-CN" sz="2400" b="1" dirty="0" smtClean="0">
                <a:latin typeface="宋体" pitchFamily="2" charset="-122"/>
                <a:ea typeface="宋体" pitchFamily="2" charset="-122"/>
              </a:rPr>
              <a:t>    (1)</a:t>
            </a:r>
            <a:r>
              <a:rPr lang="zh-CN" altLang="en-US" sz="2400" b="1" dirty="0" smtClean="0">
                <a:latin typeface="宋体" pitchFamily="2" charset="-122"/>
                <a:ea typeface="宋体" pitchFamily="2" charset="-122"/>
              </a:rPr>
              <a:t>行业竞争结构分析</a:t>
            </a:r>
          </a:p>
          <a:p>
            <a:pPr>
              <a:lnSpc>
                <a:spcPts val="4000"/>
              </a:lnSpc>
              <a:spcBef>
                <a:spcPct val="0"/>
              </a:spcBef>
              <a:buFont typeface="Wingdings" pitchFamily="2" charset="2"/>
              <a:buNone/>
            </a:pPr>
            <a:r>
              <a:rPr lang="en-US" altLang="zh-CN" sz="2400" b="1" dirty="0" smtClean="0">
                <a:latin typeface="宋体" pitchFamily="2" charset="-122"/>
                <a:ea typeface="宋体" pitchFamily="2" charset="-122"/>
              </a:rPr>
              <a:t>    (2)</a:t>
            </a:r>
            <a:r>
              <a:rPr lang="zh-CN" altLang="en-US" sz="2400" b="1" dirty="0" smtClean="0">
                <a:latin typeface="宋体" pitchFamily="2" charset="-122"/>
                <a:ea typeface="宋体" pitchFamily="2" charset="-122"/>
              </a:rPr>
              <a:t>竞争对手分析</a:t>
            </a:r>
          </a:p>
          <a:p>
            <a:endParaRPr lang="en-US" altLang="zh-CN" sz="2400" b="1" dirty="0" smtClean="0">
              <a:latin typeface="宋体" pitchFamily="2" charset="-122"/>
              <a:ea typeface="宋体" pitchFamily="2" charset="-122"/>
            </a:endParaRPr>
          </a:p>
          <a:p>
            <a:endParaRPr lang="zh-CN" altLang="en-US" b="1" dirty="0" smtClean="0">
              <a:latin typeface="宋体" pitchFamily="2" charset="-122"/>
              <a:ea typeface="宋体"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7200" y="228600"/>
            <a:ext cx="8229600" cy="679450"/>
          </a:xfrm>
        </p:spPr>
        <p:txBody>
          <a:bodyPr/>
          <a:lstStyle/>
          <a:p>
            <a:r>
              <a:rPr lang="en-US" altLang="zh-CN" dirty="0" smtClean="0"/>
              <a:t>6.3</a:t>
            </a:r>
            <a:r>
              <a:rPr lang="zh-CN" altLang="en-US" dirty="0" smtClean="0"/>
              <a:t>战略管理层次</a:t>
            </a:r>
            <a:r>
              <a:rPr lang="zh-CN" altLang="en-US" sz="3200" dirty="0" smtClean="0"/>
              <a:t> </a:t>
            </a:r>
          </a:p>
        </p:txBody>
      </p:sp>
      <p:sp>
        <p:nvSpPr>
          <p:cNvPr id="21507" name="Rectangle 3"/>
          <p:cNvSpPr>
            <a:spLocks noGrp="1" noChangeArrowheads="1"/>
          </p:cNvSpPr>
          <p:nvPr>
            <p:ph type="body" idx="4294967295"/>
          </p:nvPr>
        </p:nvSpPr>
        <p:spPr>
          <a:xfrm>
            <a:off x="395288" y="908050"/>
            <a:ext cx="8229600" cy="5689600"/>
          </a:xfrm>
        </p:spPr>
        <p:txBody>
          <a:bodyPr/>
          <a:lstStyle/>
          <a:p>
            <a:pPr>
              <a:lnSpc>
                <a:spcPct val="80000"/>
              </a:lnSpc>
            </a:pPr>
            <a:r>
              <a:rPr lang="en-US" altLang="zh-CN" sz="2800" b="1" smtClean="0">
                <a:latin typeface="宋体" pitchFamily="2" charset="-122"/>
                <a:ea typeface="宋体" pitchFamily="2" charset="-122"/>
              </a:rPr>
              <a:t>6.3.1</a:t>
            </a:r>
            <a:r>
              <a:rPr lang="zh-CN" altLang="en-US" sz="2800" b="1" smtClean="0">
                <a:latin typeface="宋体" pitchFamily="2" charset="-122"/>
                <a:ea typeface="宋体" pitchFamily="2" charset="-122"/>
              </a:rPr>
              <a:t>战略管理层次概述</a:t>
            </a:r>
            <a:r>
              <a:rPr lang="zh-CN" altLang="en-US" sz="1800" smtClean="0"/>
              <a:t> </a:t>
            </a:r>
            <a:endParaRPr lang="en-US" altLang="zh-CN" sz="20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1800" b="1" smtClean="0">
                <a:latin typeface="宋体" pitchFamily="2" charset="-122"/>
                <a:ea typeface="宋体" pitchFamily="2" charset="-122"/>
              </a:rPr>
              <a:t>1.</a:t>
            </a:r>
            <a:r>
              <a:rPr lang="zh-CN" altLang="en-US" sz="1800" b="1" smtClean="0"/>
              <a:t>公司层战略</a:t>
            </a:r>
            <a:r>
              <a:rPr lang="zh-CN" altLang="en-US" sz="1800" smtClean="0"/>
              <a:t> </a:t>
            </a:r>
          </a:p>
          <a:p>
            <a:pPr>
              <a:lnSpc>
                <a:spcPts val="4000"/>
              </a:lnSpc>
              <a:spcBef>
                <a:spcPct val="0"/>
              </a:spcBef>
              <a:buFont typeface="Wingdings" pitchFamily="2" charset="2"/>
              <a:buNone/>
            </a:pPr>
            <a:r>
              <a:rPr lang="zh-CN" altLang="en-US" sz="1800" b="1" smtClean="0"/>
              <a:t>          战略事业单位（</a:t>
            </a:r>
            <a:r>
              <a:rPr lang="en-US" altLang="zh-CN" sz="1800" b="1" smtClean="0"/>
              <a:t>SBU</a:t>
            </a:r>
            <a:r>
              <a:rPr lang="zh-CN" altLang="en-US" sz="1800" b="1" smtClean="0"/>
              <a:t>）是代表一种单一的事业或相关的事业组合，每一个战略事业单位应有自己独特的使命和竞争对手，这使得每一个战略事业单位有自己独立组织的其它单位的战略。</a:t>
            </a:r>
            <a:r>
              <a:rPr lang="zh-CN" altLang="en-US" sz="1800" smtClean="0"/>
              <a:t> </a:t>
            </a:r>
            <a:endParaRPr lang="en-US" altLang="zh-CN" sz="18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1800" b="1" smtClean="0">
                <a:latin typeface="宋体" pitchFamily="2" charset="-122"/>
                <a:ea typeface="宋体" pitchFamily="2" charset="-122"/>
              </a:rPr>
              <a:t>2.</a:t>
            </a:r>
            <a:r>
              <a:rPr lang="zh-CN" altLang="en-US" sz="1800" b="1" smtClean="0"/>
              <a:t>事业层战略</a:t>
            </a:r>
            <a:r>
              <a:rPr lang="zh-CN" altLang="en-US" sz="1800" smtClean="0"/>
              <a:t> </a:t>
            </a:r>
          </a:p>
          <a:p>
            <a:pPr>
              <a:lnSpc>
                <a:spcPts val="4000"/>
              </a:lnSpc>
              <a:spcBef>
                <a:spcPct val="0"/>
              </a:spcBef>
              <a:buFont typeface="Wingdings" pitchFamily="2" charset="2"/>
              <a:buNone/>
            </a:pPr>
            <a:r>
              <a:rPr lang="zh-CN" altLang="en-US" sz="1800" b="1" smtClean="0"/>
              <a:t>           对于拥有多种事业的组织，每一个经营部门会有自己的战略，这种战略规定该经营单位提供的产品或服务，以及向哪些顾客提供产品或服务</a:t>
            </a:r>
            <a:r>
              <a:rPr lang="zh-CN" altLang="en-US" sz="1800" smtClean="0"/>
              <a:t> </a:t>
            </a:r>
            <a:endParaRPr lang="en-US" altLang="zh-CN" sz="1800" b="1" smtClean="0">
              <a:latin typeface="宋体" pitchFamily="2" charset="-122"/>
              <a:ea typeface="宋体" pitchFamily="2" charset="-122"/>
            </a:endParaRPr>
          </a:p>
          <a:p>
            <a:pPr>
              <a:lnSpc>
                <a:spcPts val="4000"/>
              </a:lnSpc>
              <a:spcBef>
                <a:spcPct val="0"/>
              </a:spcBef>
              <a:buFont typeface="Wingdings" pitchFamily="2" charset="2"/>
              <a:buChar char="Ø"/>
            </a:pPr>
            <a:r>
              <a:rPr lang="en-US" altLang="zh-CN" sz="1800" b="1" smtClean="0">
                <a:latin typeface="宋体" pitchFamily="2" charset="-122"/>
                <a:ea typeface="宋体" pitchFamily="2" charset="-122"/>
              </a:rPr>
              <a:t>3.</a:t>
            </a:r>
            <a:r>
              <a:rPr lang="zh-CN" altLang="en-US" sz="1800" b="1" smtClean="0"/>
              <a:t>职能层战略</a:t>
            </a:r>
            <a:r>
              <a:rPr lang="zh-CN" altLang="en-US" sz="1800" smtClean="0"/>
              <a:t> </a:t>
            </a:r>
          </a:p>
          <a:p>
            <a:pPr>
              <a:lnSpc>
                <a:spcPts val="4000"/>
              </a:lnSpc>
              <a:spcBef>
                <a:spcPct val="0"/>
              </a:spcBef>
              <a:buFont typeface="Wingdings" pitchFamily="2" charset="2"/>
              <a:buNone/>
            </a:pPr>
            <a:r>
              <a:rPr lang="zh-CN" altLang="en-US" sz="1800" b="1" smtClean="0"/>
              <a:t>           职能部门如研究与开发、制造、市场营销、人力资源和财务部门，应当与事业层战略保持一致。</a:t>
            </a:r>
            <a:r>
              <a:rPr lang="zh-CN" altLang="en-US" sz="1800" smtClean="0"/>
              <a:t> </a:t>
            </a:r>
            <a:endParaRPr lang="en-US" altLang="zh-CN" sz="1800" b="1" smtClean="0">
              <a:latin typeface="宋体" pitchFamily="2" charset="-122"/>
              <a:ea typeface="宋体" pitchFamily="2" charset="-122"/>
            </a:endParaRPr>
          </a:p>
          <a:p>
            <a:pPr>
              <a:lnSpc>
                <a:spcPts val="4000"/>
              </a:lnSpc>
              <a:spcBef>
                <a:spcPct val="0"/>
              </a:spcBef>
              <a:buFont typeface="Wingdings" pitchFamily="2" charset="2"/>
              <a:buChar char="Ø"/>
            </a:pPr>
            <a:endParaRPr lang="en-US" altLang="zh-CN" sz="2400" smtClean="0"/>
          </a:p>
          <a:p>
            <a:pPr>
              <a:lnSpc>
                <a:spcPct val="80000"/>
              </a:lnSpc>
            </a:pPr>
            <a:endParaRPr lang="zh-CN" altLang="en-US" sz="1800" b="1" smtClean="0">
              <a:latin typeface="宋体" pitchFamily="2" charset="-122"/>
              <a:ea typeface="宋体" pitchFamily="2" charset="-122"/>
            </a:endParaRPr>
          </a:p>
        </p:txBody>
      </p:sp>
    </p:spTree>
  </p:cSld>
  <p:clrMapOvr>
    <a:masterClrMapping/>
  </p:clrMapOvr>
</p:sld>
</file>

<file path=ppt/theme/theme1.xml><?xml version="1.0" encoding="utf-8"?>
<a:theme xmlns:a="http://schemas.openxmlformats.org/drawingml/2006/main" name="576TGp_report_light">
  <a:themeElements>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fontScheme name="Default Design">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lnDef>
  </a:objectDefaults>
  <a:extraClrSchemeLst>
    <a:extraClrScheme>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EE384"/>
        </a:lt1>
        <a:dk2>
          <a:srgbClr val="FD8334"/>
        </a:dk2>
        <a:lt2>
          <a:srgbClr val="808080"/>
        </a:lt2>
        <a:accent1>
          <a:srgbClr val="F98EB2"/>
        </a:accent1>
        <a:accent2>
          <a:srgbClr val="FCB43E"/>
        </a:accent2>
        <a:accent3>
          <a:srgbClr val="FEEFC2"/>
        </a:accent3>
        <a:accent4>
          <a:srgbClr val="000000"/>
        </a:accent4>
        <a:accent5>
          <a:srgbClr val="FBC6D5"/>
        </a:accent5>
        <a:accent6>
          <a:srgbClr val="E4A337"/>
        </a:accent6>
        <a:hlink>
          <a:srgbClr val="FA6D73"/>
        </a:hlink>
        <a:folHlink>
          <a:srgbClr val="D264C5"/>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4E1EE"/>
        </a:lt1>
        <a:dk2>
          <a:srgbClr val="2F84AF"/>
        </a:dk2>
        <a:lt2>
          <a:srgbClr val="808080"/>
        </a:lt2>
        <a:accent1>
          <a:srgbClr val="9899C1"/>
        </a:accent1>
        <a:accent2>
          <a:srgbClr val="4BBAC3"/>
        </a:accent2>
        <a:accent3>
          <a:srgbClr val="E6EEF5"/>
        </a:accent3>
        <a:accent4>
          <a:srgbClr val="000000"/>
        </a:accent4>
        <a:accent5>
          <a:srgbClr val="CACADD"/>
        </a:accent5>
        <a:accent6>
          <a:srgbClr val="43A8B0"/>
        </a:accent6>
        <a:hlink>
          <a:srgbClr val="7AC5B9"/>
        </a:hlink>
        <a:folHlink>
          <a:srgbClr val="719F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576TGp_report_light.pot</Template>
  <TotalTime>3653</TotalTime>
  <Words>1914</Words>
  <Application>Microsoft Office PowerPoint</Application>
  <PresentationFormat>全屏显示(4:3)</PresentationFormat>
  <Paragraphs>247</Paragraphs>
  <Slides>29</Slides>
  <Notes>7</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576TGp_report_light</vt:lpstr>
      <vt:lpstr>              第六章 战略</vt:lpstr>
      <vt:lpstr>本章学习重点</vt:lpstr>
      <vt:lpstr>6. 1 战略管理概述 </vt:lpstr>
      <vt:lpstr>6. 1 战略管理概述 </vt:lpstr>
      <vt:lpstr>6. 1 战略管理概述 </vt:lpstr>
      <vt:lpstr>6.2战略管理的过程</vt:lpstr>
      <vt:lpstr>6.2战略管理的过程</vt:lpstr>
      <vt:lpstr>6.2战略管理的过程</vt:lpstr>
      <vt:lpstr>6.3战略管理层次 </vt:lpstr>
      <vt:lpstr>幻灯片 10</vt:lpstr>
      <vt:lpstr>幻灯片 11</vt:lpstr>
      <vt:lpstr>幻灯片 12</vt:lpstr>
      <vt:lpstr>幻灯片 13</vt:lpstr>
      <vt:lpstr>幻灯片 14</vt:lpstr>
      <vt:lpstr>幻灯片 15</vt:lpstr>
      <vt:lpstr>幻灯片 16</vt:lpstr>
      <vt:lpstr>    6.3战略管理层次  </vt:lpstr>
      <vt:lpstr>    6.3战略管理层次  </vt:lpstr>
      <vt:lpstr>    6.3战略管理层次  </vt:lpstr>
      <vt:lpstr>  6.3战略管理层次</vt:lpstr>
      <vt:lpstr>6.3.5事业层战略</vt:lpstr>
      <vt:lpstr>幻灯片 22</vt:lpstr>
      <vt:lpstr>  6.3战略管理层次</vt:lpstr>
      <vt:lpstr>幻灯片 24</vt:lpstr>
      <vt:lpstr>6.5企业内部条件分析 </vt:lpstr>
      <vt:lpstr>幻灯片 26</vt:lpstr>
      <vt:lpstr>幻灯片 27</vt:lpstr>
      <vt:lpstr>6. 6企业家 </vt:lpstr>
      <vt:lpstr>Thank You!</vt:lpstr>
    </vt:vector>
  </TitlesOfParts>
  <Company>Guild Design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www.themegallery.com</dc:creator>
  <cp:lastModifiedBy>PC</cp:lastModifiedBy>
  <cp:revision>60</cp:revision>
  <dcterms:created xsi:type="dcterms:W3CDTF">2008-03-07T03:21:22Z</dcterms:created>
  <dcterms:modified xsi:type="dcterms:W3CDTF">2017-01-21T15:17:29Z</dcterms:modified>
</cp:coreProperties>
</file>